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5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.wikipedia.org/wiki/%D0%92%D0%BE%D1%81%D0%B5%D0%BC%D1%8C_%D1%82%D1%80%D0%B8%D0%B3%D1%80%D0%B0%D0%BC%D0%B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smtClean="0">
                <a:solidFill>
                  <a:schemeClr val="tx1"/>
                </a:solidFill>
              </a:rPr>
              <a:t>44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dirty="0" smtClean="0"/>
              <a:t>Event</a:t>
            </a:r>
          </a:p>
          <a:p>
            <a:pPr lvl="0" algn="ctr">
              <a:spcBef>
                <a:spcPct val="20000"/>
              </a:spcBef>
            </a:pPr>
            <a:r>
              <a:rPr lang="ru-RU" sz="3200" b="1" dirty="0" smtClean="0"/>
              <a:t>Делегирование событий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итоге мы получили короткий код подсветки, быстрый и эффективный, которому совершенно не важно, сколько всего в таблице &lt;</a:t>
            </a:r>
            <a:r>
              <a:rPr lang="ru-RU" dirty="0" err="1" smtClean="0"/>
              <a:t>td</a:t>
            </a:r>
            <a:r>
              <a:rPr lang="ru-RU" dirty="0" smtClean="0"/>
              <a:t>&gt;.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Применение делегирования: действия в разметке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и другие применения делегирования.</a:t>
            </a:r>
          </a:p>
          <a:p>
            <a:r>
              <a:rPr lang="ru-RU" dirty="0" smtClean="0"/>
              <a:t>Например, нам нужно сделать меню с разными кнопками: «Сохранить (</a:t>
            </a:r>
            <a:r>
              <a:rPr lang="ru-RU" dirty="0" err="1" smtClean="0"/>
              <a:t>save</a:t>
            </a:r>
            <a:r>
              <a:rPr lang="ru-RU" dirty="0" smtClean="0"/>
              <a:t>)», «Загрузить (</a:t>
            </a:r>
            <a:r>
              <a:rPr lang="ru-RU" dirty="0" err="1" smtClean="0"/>
              <a:t>load</a:t>
            </a:r>
            <a:r>
              <a:rPr lang="ru-RU" dirty="0" smtClean="0"/>
              <a:t>)», «Поиск (</a:t>
            </a:r>
            <a:r>
              <a:rPr lang="ru-RU" dirty="0" err="1" smtClean="0"/>
              <a:t>search</a:t>
            </a:r>
            <a:r>
              <a:rPr lang="ru-RU" dirty="0" smtClean="0"/>
              <a:t>)» и т.д. И есть объект с соответствующими методами </a:t>
            </a:r>
            <a:r>
              <a:rPr lang="ru-RU" dirty="0" err="1" smtClean="0"/>
              <a:t>save</a:t>
            </a:r>
            <a:r>
              <a:rPr lang="ru-RU" dirty="0" smtClean="0"/>
              <a:t>, </a:t>
            </a:r>
            <a:r>
              <a:rPr lang="ru-RU" dirty="0" err="1" smtClean="0"/>
              <a:t>load</a:t>
            </a:r>
            <a:r>
              <a:rPr lang="ru-RU" dirty="0" smtClean="0"/>
              <a:t>, </a:t>
            </a:r>
            <a:r>
              <a:rPr lang="ru-RU" dirty="0" err="1" smtClean="0"/>
              <a:t>search</a:t>
            </a:r>
            <a:r>
              <a:rPr lang="ru-RU" dirty="0" smtClean="0"/>
              <a:t>… Как их состыковать?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Первое, что может прийти в голову – это найти каждую кнопку и назначить ей свой обработчик среди методов объекта. Но существует более элегантное решение. Мы можем добавить один обработчик для всего меню и атрибуты </a:t>
            </a:r>
            <a:r>
              <a:rPr lang="ru-RU" dirty="0" err="1" smtClean="0"/>
              <a:t>data-action</a:t>
            </a:r>
            <a:r>
              <a:rPr lang="ru-RU" dirty="0" smtClean="0"/>
              <a:t> для каждой кнопки в соответствии с методами, которые они вызывают: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500570"/>
            <a:ext cx="861026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284003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250" y="139700"/>
            <a:ext cx="7173913" cy="658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Обратите внимание, что метод </a:t>
            </a:r>
            <a:r>
              <a:rPr lang="ru-RU" dirty="0" err="1" smtClean="0"/>
              <a:t>this.onClick</a:t>
            </a:r>
            <a:r>
              <a:rPr lang="ru-RU" dirty="0" smtClean="0"/>
              <a:t> в строке, отмеченной звёздочкой (*), привязывается к контексту текущего объекта </a:t>
            </a:r>
            <a:r>
              <a:rPr lang="ru-RU" dirty="0" err="1" smtClean="0"/>
              <a:t>this</a:t>
            </a:r>
            <a:r>
              <a:rPr lang="ru-RU" dirty="0" smtClean="0"/>
              <a:t>. Это важно, т.к. иначе </a:t>
            </a:r>
            <a:r>
              <a:rPr lang="ru-RU" dirty="0" err="1" smtClean="0"/>
              <a:t>this</a:t>
            </a:r>
            <a:r>
              <a:rPr lang="ru-RU" dirty="0" smtClean="0"/>
              <a:t> внутри него будет ссылаться на DOM-элемент (</a:t>
            </a:r>
            <a:r>
              <a:rPr lang="ru-RU" dirty="0" err="1" smtClean="0"/>
              <a:t>elem</a:t>
            </a:r>
            <a:r>
              <a:rPr lang="ru-RU" dirty="0" smtClean="0"/>
              <a:t>), а не на объект </a:t>
            </a:r>
            <a:r>
              <a:rPr lang="ru-RU" dirty="0" err="1" smtClean="0"/>
              <a:t>Menu</a:t>
            </a:r>
            <a:r>
              <a:rPr lang="ru-RU" dirty="0" smtClean="0"/>
              <a:t>, и </a:t>
            </a:r>
            <a:r>
              <a:rPr lang="ru-RU" dirty="0" err="1" smtClean="0"/>
              <a:t>this</a:t>
            </a:r>
            <a:r>
              <a:rPr lang="ru-RU" dirty="0" smtClean="0"/>
              <a:t>[</a:t>
            </a:r>
            <a:r>
              <a:rPr lang="ru-RU" dirty="0" err="1" smtClean="0"/>
              <a:t>action</a:t>
            </a:r>
            <a:r>
              <a:rPr lang="ru-RU" dirty="0" smtClean="0"/>
              <a:t>] будет не тем, что нам нужно.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 что же даёт нам здесь делегирование?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1. Не нужно писать код, чтобы присвоить обработчик каждой кнопке. Достаточно просто создать один метод и поместить его в разметку.</a:t>
            </a:r>
          </a:p>
          <a:p>
            <a:pPr>
              <a:buNone/>
            </a:pPr>
            <a:r>
              <a:rPr lang="ru-RU" dirty="0" smtClean="0"/>
              <a:t>2. Структура HTML становится по-настоящему гибкой. Мы можем добавлять/удалять кнопки в любое время.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также можем использовать классы .</a:t>
            </a:r>
            <a:r>
              <a:rPr lang="ru-RU" dirty="0" err="1" smtClean="0"/>
              <a:t>action-save</a:t>
            </a:r>
            <a:r>
              <a:rPr lang="ru-RU" dirty="0" smtClean="0"/>
              <a:t>, .</a:t>
            </a:r>
            <a:r>
              <a:rPr lang="ru-RU" dirty="0" err="1" smtClean="0"/>
              <a:t>action-load</a:t>
            </a:r>
            <a:r>
              <a:rPr lang="ru-RU" dirty="0" smtClean="0"/>
              <a:t>, но подход с использованием атрибутов </a:t>
            </a:r>
            <a:r>
              <a:rPr lang="ru-RU" dirty="0" err="1" smtClean="0"/>
              <a:t>data-action</a:t>
            </a:r>
            <a:r>
              <a:rPr lang="ru-RU" dirty="0" smtClean="0"/>
              <a:t> является более </a:t>
            </a:r>
            <a:r>
              <a:rPr lang="ru-RU" dirty="0" err="1" smtClean="0"/>
              <a:t>семантичным</a:t>
            </a:r>
            <a:r>
              <a:rPr lang="ru-RU" dirty="0" smtClean="0"/>
              <a:t>. Их можно использовать и для стилизации в правилах CSS.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714884"/>
            <a:ext cx="5000660" cy="12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Приём проектирования «поведение»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Делегирование событий можно использовать для добавления элементам «поведения» (</a:t>
            </a:r>
            <a:r>
              <a:rPr lang="ru-RU" dirty="0" err="1" smtClean="0"/>
              <a:t>behavior</a:t>
            </a:r>
            <a:r>
              <a:rPr lang="ru-RU" dirty="0" smtClean="0"/>
              <a:t>), </a:t>
            </a:r>
            <a:r>
              <a:rPr lang="ru-RU" i="1" dirty="0" smtClean="0"/>
              <a:t>декларативно</a:t>
            </a:r>
            <a:r>
              <a:rPr lang="ru-RU" dirty="0" smtClean="0"/>
              <a:t> задавая хитрые обработчики установкой специальных HTML-атрибутов и классов.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Приём проектирования «поведение» состоит из двух частей:</a:t>
            </a:r>
          </a:p>
          <a:p>
            <a:pPr>
              <a:buNone/>
            </a:pPr>
            <a:r>
              <a:rPr lang="ru-RU" dirty="0" smtClean="0"/>
              <a:t>1. Элементу ставится пользовательский атрибут, описывающий его поведение.</a:t>
            </a:r>
          </a:p>
          <a:p>
            <a:pPr>
              <a:buNone/>
            </a:pPr>
            <a:r>
              <a:rPr lang="ru-RU" dirty="0" smtClean="0"/>
              <a:t>2. При помощи делегирования ставится обработчик на документ, который ловит все клики (или другие события) и, если элемент имеет нужный атрибут, производит соответствующее действие.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Поведение: «Счётчик»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здесь HTML-атрибут </a:t>
            </a:r>
            <a:r>
              <a:rPr lang="ru-RU" dirty="0" err="1" smtClean="0"/>
              <a:t>data-counter</a:t>
            </a:r>
            <a:r>
              <a:rPr lang="ru-RU" dirty="0" smtClean="0"/>
              <a:t> добавляет кнопкам поведение: «увеличить значение при клике»: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Всплытие и перехват событий позволяет реализовать один из самых важных приёмов разработки – </a:t>
            </a:r>
            <a:r>
              <a:rPr lang="ru-RU" i="1" dirty="0" smtClean="0"/>
              <a:t>делегирование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Идея в том, что если у нас есть много элементов, события на которых нужно обрабатывать похожим образом, то вместо того, чтобы назначать обработчик каждому, мы ставим один обработчик на их общего предка.</a:t>
            </a:r>
          </a:p>
          <a:p>
            <a:r>
              <a:rPr lang="ru-RU" dirty="0" smtClean="0"/>
              <a:t>Из него можно получить целевой элемент </a:t>
            </a:r>
            <a:r>
              <a:rPr lang="ru-RU" dirty="0" err="1" smtClean="0"/>
              <a:t>event.target</a:t>
            </a:r>
            <a:r>
              <a:rPr lang="ru-RU" dirty="0" smtClean="0"/>
              <a:t>, понять на каком именно потомке произошло событие и обработать его.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нажать на кнопку – значение увеличится. Конечно, нам важны не счётчики, а общий подход, который здесь продемонстрирован.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87169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Элементов с атрибутом </a:t>
            </a:r>
            <a:r>
              <a:rPr lang="ru-RU" dirty="0" err="1" smtClean="0"/>
              <a:t>data-counter</a:t>
            </a:r>
            <a:r>
              <a:rPr lang="ru-RU" dirty="0" smtClean="0"/>
              <a:t> может быть сколько угодно. Новые могут добавляться в HTML-код в любой момент. При помощи делегирования мы фактически добавили новый «</a:t>
            </a:r>
            <a:r>
              <a:rPr lang="ru-RU" dirty="0" err="1" smtClean="0"/>
              <a:t>псевдостандартный</a:t>
            </a:r>
            <a:r>
              <a:rPr lang="ru-RU" dirty="0" smtClean="0"/>
              <a:t>» атрибут в HTML, который добавляет элементу новую возможность («поведение»).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Всегда используйте метод </a:t>
            </a:r>
            <a:r>
              <a:rPr lang="ru-RU" b="1" dirty="0" err="1" smtClean="0"/>
              <a:t>addEventListener</a:t>
            </a:r>
            <a:r>
              <a:rPr lang="ru-RU" b="1" dirty="0" smtClean="0"/>
              <a:t> для обработчиков на уровне документа</a:t>
            </a:r>
            <a:endParaRPr lang="ru-RU" dirty="0" smtClean="0"/>
          </a:p>
          <a:p>
            <a:r>
              <a:rPr lang="ru-RU" dirty="0" smtClean="0"/>
              <a:t>Когда мы устанавливаем обработчик событий на объект </a:t>
            </a:r>
            <a:r>
              <a:rPr lang="ru-RU" dirty="0" err="1" smtClean="0"/>
              <a:t>document</a:t>
            </a:r>
            <a:r>
              <a:rPr lang="ru-RU" dirty="0" smtClean="0"/>
              <a:t>, мы всегда должны использовать метод </a:t>
            </a:r>
            <a:r>
              <a:rPr lang="ru-RU" dirty="0" err="1" smtClean="0"/>
              <a:t>addEventListener</a:t>
            </a:r>
            <a:r>
              <a:rPr lang="ru-RU" dirty="0" smtClean="0"/>
              <a:t>, а не </a:t>
            </a:r>
            <a:r>
              <a:rPr lang="ru-RU" dirty="0" err="1" smtClean="0"/>
              <a:t>document.on</a:t>
            </a:r>
            <a:r>
              <a:rPr lang="ru-RU" dirty="0" smtClean="0"/>
              <a:t>&lt;событие&gt;, т.к. в случае последнего могут возникать конфликты: новые обработчики будут перезаписывать уже существующие.</a:t>
            </a:r>
          </a:p>
          <a:p>
            <a:r>
              <a:rPr lang="ru-RU" dirty="0" smtClean="0"/>
              <a:t>Для реального проекта совершенно нормально иметь много обработчиков на элементе </a:t>
            </a:r>
            <a:r>
              <a:rPr lang="ru-RU" dirty="0" err="1" smtClean="0"/>
              <a:t>document</a:t>
            </a:r>
            <a:r>
              <a:rPr lang="ru-RU" dirty="0" smtClean="0"/>
              <a:t>, установленных из разных частей кода.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Поведение: «Переключатель» (</a:t>
            </a:r>
            <a:r>
              <a:rPr lang="en-US" b="1" dirty="0" err="1" smtClean="0"/>
              <a:t>Toggler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Ещё один пример поведения. Сделаем так, что при клике на элемент с атрибутом </a:t>
            </a:r>
            <a:r>
              <a:rPr lang="ru-RU" dirty="0" err="1" smtClean="0"/>
              <a:t>data-toggle-id</a:t>
            </a:r>
            <a:r>
              <a:rPr lang="ru-RU" dirty="0" smtClean="0"/>
              <a:t> будет скрываться/показываться элемент с заданным </a:t>
            </a:r>
            <a:r>
              <a:rPr lang="ru-RU" dirty="0" err="1" smtClean="0"/>
              <a:t>id</a:t>
            </a:r>
            <a:r>
              <a:rPr lang="ru-RU" dirty="0" smtClean="0"/>
              <a:t>: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52"/>
            <a:ext cx="7178894" cy="544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4400" y="5786454"/>
            <a:ext cx="411398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Ещё раз подчеркнём, что мы сделали. Теперь для того, чтобы добавить скрытие-раскрытие любому элементу, даже не надо знать </a:t>
            </a:r>
            <a:r>
              <a:rPr lang="ru-RU" dirty="0" err="1" smtClean="0"/>
              <a:t>JavaScript</a:t>
            </a:r>
            <a:r>
              <a:rPr lang="ru-RU" dirty="0" smtClean="0"/>
              <a:t>, можно просто написать атрибут </a:t>
            </a:r>
            <a:r>
              <a:rPr lang="ru-RU" dirty="0" err="1" smtClean="0"/>
              <a:t>data-toggle-id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rmAutofit/>
          </a:bodyPr>
          <a:lstStyle/>
          <a:p>
            <a:r>
              <a:rPr lang="ru-RU" dirty="0" smtClean="0"/>
              <a:t>Это бывает очень удобно – не нужно писать JavaScript-код для каждого элемента, который должен так себя вести. Просто используем поведение. Обработчики на уровне документа сделают это возможным для элемента в любом месте страницы.</a:t>
            </a:r>
          </a:p>
          <a:p>
            <a:r>
              <a:rPr lang="ru-RU" dirty="0" smtClean="0"/>
              <a:t>Мы можем комбинировать несколько вариантов поведения на одном элементе.</a:t>
            </a:r>
          </a:p>
          <a:p>
            <a:r>
              <a:rPr lang="ru-RU" dirty="0" smtClean="0"/>
              <a:t>Шаблон «поведение» может служить альтернативой для фрагментов JS-кода в вёрстке.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https://github.com/schoolteacherMP/lecture_44_JS_Events_Event_Delegation/blob/main/tasks.md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Рассмотрим пример – </a:t>
            </a:r>
            <a:r>
              <a:rPr lang="ru-RU" dirty="0" smtClean="0">
                <a:hlinkClick r:id="rId2"/>
              </a:rPr>
              <a:t>диаграмму </a:t>
            </a:r>
            <a:r>
              <a:rPr lang="ru-RU" dirty="0" err="1" smtClean="0">
                <a:hlinkClick r:id="rId2"/>
              </a:rPr>
              <a:t>Ба-Гуа</a:t>
            </a:r>
            <a:r>
              <a:rPr lang="ru-RU" dirty="0" smtClean="0"/>
              <a:t>. Это таблица, отражающая древнюю китайскую философию.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857364"/>
            <a:ext cx="7072362" cy="470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этой таблице всего 9 ячеек, но могло бы быть и 99, и даже 9999, не важно.</a:t>
            </a:r>
          </a:p>
          <a:p>
            <a:r>
              <a:rPr lang="ru-RU" b="1" dirty="0" smtClean="0"/>
              <a:t>Наша задача – реализовать подсветку ячейки &lt;</a:t>
            </a:r>
            <a:r>
              <a:rPr lang="ru-RU" b="1" dirty="0" err="1" smtClean="0"/>
              <a:t>td</a:t>
            </a:r>
            <a:r>
              <a:rPr lang="ru-RU" b="1" dirty="0" smtClean="0"/>
              <a:t>&gt; при клике.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47206" cy="38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Вместо того, чтобы назначать обработчик </a:t>
            </a:r>
            <a:r>
              <a:rPr lang="ru-RU" dirty="0" err="1" smtClean="0"/>
              <a:t>onclick</a:t>
            </a:r>
            <a:r>
              <a:rPr lang="ru-RU" dirty="0" smtClean="0"/>
              <a:t> для каждой ячейки &lt;</a:t>
            </a:r>
            <a:r>
              <a:rPr lang="ru-RU" dirty="0" err="1" smtClean="0"/>
              <a:t>td</a:t>
            </a:r>
            <a:r>
              <a:rPr lang="ru-RU" dirty="0" smtClean="0"/>
              <a:t>&gt; (их может быть очень много) – мы повесим «единый» обработчик на элемент &lt;</a:t>
            </a:r>
            <a:r>
              <a:rPr lang="ru-RU" dirty="0" err="1" smtClean="0"/>
              <a:t>table</a:t>
            </a:r>
            <a:r>
              <a:rPr lang="ru-RU" dirty="0" smtClean="0"/>
              <a:t>&gt;.</a:t>
            </a:r>
          </a:p>
          <a:p>
            <a:r>
              <a:rPr lang="ru-RU" dirty="0" smtClean="0"/>
              <a:t>Он будет использовать </a:t>
            </a:r>
            <a:r>
              <a:rPr lang="ru-RU" dirty="0" err="1" smtClean="0"/>
              <a:t>event.target</a:t>
            </a:r>
            <a:r>
              <a:rPr lang="ru-RU" dirty="0" smtClean="0"/>
              <a:t>, чтобы получить элемент, на котором произошло событие, и подсветить его.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Такому коду нет разницы, сколько ячеек в таблице. Мы можем добавлять, удалять &lt;</a:t>
            </a:r>
            <a:r>
              <a:rPr lang="ru-RU" dirty="0" err="1" smtClean="0"/>
              <a:t>td</a:t>
            </a:r>
            <a:r>
              <a:rPr lang="ru-RU" dirty="0" smtClean="0"/>
              <a:t>&gt; из таблицы динамически в любое время, и подсветка будет стабильно работать.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52"/>
            <a:ext cx="78406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Однако, у текущей версии кода есть недостаток.</a:t>
            </a:r>
          </a:p>
          <a:p>
            <a:r>
              <a:rPr lang="ru-RU" dirty="0" smtClean="0"/>
              <a:t>Клик может быть не на теге &lt;</a:t>
            </a:r>
            <a:r>
              <a:rPr lang="ru-RU" dirty="0" err="1" smtClean="0"/>
              <a:t>td</a:t>
            </a:r>
            <a:r>
              <a:rPr lang="ru-RU" dirty="0" smtClean="0"/>
              <a:t>&gt;, а внутри него.</a:t>
            </a:r>
          </a:p>
          <a:p>
            <a:r>
              <a:rPr lang="ru-RU" dirty="0" smtClean="0"/>
              <a:t>В нашем случае, если взглянуть на HTML-код таблицы внимательно, видно, что ячейка &lt;</a:t>
            </a:r>
            <a:r>
              <a:rPr lang="ru-RU" dirty="0" err="1" smtClean="0"/>
              <a:t>td</a:t>
            </a:r>
            <a:r>
              <a:rPr lang="ru-RU" dirty="0" smtClean="0"/>
              <a:t>&gt; содержит вложенные теги, например &lt;</a:t>
            </a:r>
            <a:r>
              <a:rPr lang="ru-RU" dirty="0" err="1" smtClean="0"/>
              <a:t>strong</a:t>
            </a:r>
            <a:r>
              <a:rPr lang="ru-RU" dirty="0" smtClean="0"/>
              <a:t>&gt;: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500570"/>
            <a:ext cx="5786478" cy="20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/>
          <a:lstStyle/>
          <a:p>
            <a:r>
              <a:rPr lang="ru-RU" dirty="0" smtClean="0"/>
              <a:t>Естественно, если клик произойдёт на элементе &lt;</a:t>
            </a:r>
            <a:r>
              <a:rPr lang="ru-RU" dirty="0" err="1" smtClean="0"/>
              <a:t>strong</a:t>
            </a:r>
            <a:r>
              <a:rPr lang="ru-RU" dirty="0" smtClean="0"/>
              <a:t>&gt;, то он станет значением </a:t>
            </a:r>
            <a:r>
              <a:rPr lang="ru-RU" dirty="0" err="1" smtClean="0"/>
              <a:t>event.target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Внутри обработчика </a:t>
            </a:r>
            <a:r>
              <a:rPr lang="ru-RU" dirty="0" err="1" smtClean="0"/>
              <a:t>table.onclick</a:t>
            </a:r>
            <a:r>
              <a:rPr lang="ru-RU" dirty="0" smtClean="0"/>
              <a:t> мы должны по </a:t>
            </a:r>
            <a:r>
              <a:rPr lang="ru-RU" dirty="0" err="1" smtClean="0"/>
              <a:t>event.target</a:t>
            </a:r>
            <a:r>
              <a:rPr lang="ru-RU" dirty="0" smtClean="0"/>
              <a:t> разобраться, был клик внутри &lt;</a:t>
            </a:r>
            <a:r>
              <a:rPr lang="ru-RU" dirty="0" err="1" smtClean="0"/>
              <a:t>td</a:t>
            </a:r>
            <a:r>
              <a:rPr lang="ru-RU" dirty="0" smtClean="0"/>
              <a:t>&gt; или нет.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5581655" cy="289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7147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1. Метод </a:t>
            </a:r>
            <a:r>
              <a:rPr lang="ru-RU" dirty="0" err="1" smtClean="0"/>
              <a:t>elem.closest</a:t>
            </a:r>
            <a:r>
              <a:rPr lang="ru-RU" dirty="0" smtClean="0"/>
              <a:t>(</a:t>
            </a:r>
            <a:r>
              <a:rPr lang="ru-RU" dirty="0" err="1" smtClean="0"/>
              <a:t>selector</a:t>
            </a:r>
            <a:r>
              <a:rPr lang="ru-RU" dirty="0" smtClean="0"/>
              <a:t>) возвращает ближайшего предка, соответствующего селектору. В данном случае нам нужен &lt;</a:t>
            </a:r>
            <a:r>
              <a:rPr lang="ru-RU" dirty="0" err="1" smtClean="0"/>
              <a:t>td</a:t>
            </a:r>
            <a:r>
              <a:rPr lang="ru-RU" dirty="0" smtClean="0"/>
              <a:t>&gt;, находящийся выше по дереву от исходного элемента.</a:t>
            </a:r>
          </a:p>
          <a:p>
            <a:pPr>
              <a:buNone/>
            </a:pPr>
            <a:r>
              <a:rPr lang="ru-RU" dirty="0" smtClean="0"/>
              <a:t>2. Если </a:t>
            </a:r>
            <a:r>
              <a:rPr lang="ru-RU" dirty="0" err="1" smtClean="0"/>
              <a:t>event.target</a:t>
            </a:r>
            <a:r>
              <a:rPr lang="ru-RU" dirty="0" smtClean="0"/>
              <a:t> не содержится внутри элемента &lt;</a:t>
            </a:r>
            <a:r>
              <a:rPr lang="ru-RU" dirty="0" err="1" smtClean="0"/>
              <a:t>td</a:t>
            </a:r>
            <a:r>
              <a:rPr lang="ru-RU" dirty="0" smtClean="0"/>
              <a:t>&gt;, то вызов вернёт </a:t>
            </a:r>
            <a:r>
              <a:rPr lang="ru-RU" dirty="0" err="1" smtClean="0"/>
              <a:t>null</a:t>
            </a:r>
            <a:r>
              <a:rPr lang="ru-RU" dirty="0" smtClean="0"/>
              <a:t>, и ничего не произойдёт.</a:t>
            </a:r>
          </a:p>
          <a:p>
            <a:pPr>
              <a:buNone/>
            </a:pPr>
            <a:r>
              <a:rPr lang="ru-RU" dirty="0" smtClean="0"/>
              <a:t>3. Если таблицы вложенные, </a:t>
            </a:r>
            <a:r>
              <a:rPr lang="ru-RU" dirty="0" err="1" smtClean="0"/>
              <a:t>event.target</a:t>
            </a:r>
            <a:r>
              <a:rPr lang="ru-RU" dirty="0" smtClean="0"/>
              <a:t> может содержать элемент &lt;</a:t>
            </a:r>
            <a:r>
              <a:rPr lang="ru-RU" dirty="0" err="1" smtClean="0"/>
              <a:t>td</a:t>
            </a:r>
            <a:r>
              <a:rPr lang="ru-RU" dirty="0" smtClean="0"/>
              <a:t>&gt;, находящийся вне текущей таблицы. В таких случаях мы должны проверить, действительно ли это &lt;</a:t>
            </a:r>
            <a:r>
              <a:rPr lang="ru-RU" dirty="0" err="1" smtClean="0"/>
              <a:t>td</a:t>
            </a:r>
            <a:r>
              <a:rPr lang="ru-RU" dirty="0" smtClean="0"/>
              <a:t>&gt; </a:t>
            </a:r>
            <a:r>
              <a:rPr lang="ru-RU" i="1" dirty="0" smtClean="0"/>
              <a:t>нашей таблицы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4. И если это так, то подсвечиваем его.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2852"/>
            <a:ext cx="5981704" cy="275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480</Words>
  <Application>Microsoft Office PowerPoint</Application>
  <PresentationFormat>Экран (4:3)</PresentationFormat>
  <Paragraphs>72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Основы JS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Применение делегирования: действия в разметке</vt:lpstr>
      <vt:lpstr>Слайд 12</vt:lpstr>
      <vt:lpstr>Слайд 13</vt:lpstr>
      <vt:lpstr>Слайд 14</vt:lpstr>
      <vt:lpstr>Так что же даёт нам здесь делегирование? </vt:lpstr>
      <vt:lpstr>Слайд 16</vt:lpstr>
      <vt:lpstr>Приём проектирования «поведение»</vt:lpstr>
      <vt:lpstr>Слайд 18</vt:lpstr>
      <vt:lpstr>Поведение: «Счётчик»</vt:lpstr>
      <vt:lpstr>Слайд 20</vt:lpstr>
      <vt:lpstr>Слайд 21</vt:lpstr>
      <vt:lpstr>Слайд 22</vt:lpstr>
      <vt:lpstr>Поведение: «Переключатель» (Toggler)</vt:lpstr>
      <vt:lpstr>Слайд 24</vt:lpstr>
      <vt:lpstr>Слайд 25</vt:lpstr>
      <vt:lpstr>Слайд 26</vt:lpstr>
      <vt:lpstr>Слайд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212</cp:revision>
  <dcterms:created xsi:type="dcterms:W3CDTF">2022-09-13T09:58:51Z</dcterms:created>
  <dcterms:modified xsi:type="dcterms:W3CDTF">2023-02-16T18:21:32Z</dcterms:modified>
</cp:coreProperties>
</file>