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46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 dirty="0" smtClean="0"/>
              <a:t>Interface Events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Основы событий мыши</a:t>
            </a:r>
          </a:p>
          <a:p>
            <a:pPr algn="ctr">
              <a:spcBef>
                <a:spcPct val="20000"/>
              </a:spcBef>
            </a:pPr>
            <a:endParaRPr lang="ru-RU" sz="3200" b="1" dirty="0" smtClean="0"/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Модификаторы: </a:t>
            </a:r>
            <a:r>
              <a:rPr lang="en-US" b="1" dirty="0" smtClean="0"/>
              <a:t>shift, alt, ctrl </a:t>
            </a:r>
            <a:r>
              <a:rPr lang="ru-RU" b="1" dirty="0" smtClean="0"/>
              <a:t>и </a:t>
            </a:r>
            <a:r>
              <a:rPr lang="en-US" b="1" dirty="0" smtClean="0"/>
              <a:t>meta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Все события мыши включают в себя информацию о нажатых клавишах-модификаторах.</a:t>
            </a:r>
          </a:p>
          <a:p>
            <a:pPr>
              <a:buNone/>
            </a:pPr>
            <a:r>
              <a:rPr lang="ru-RU" dirty="0" smtClean="0"/>
              <a:t>Свойства события:</a:t>
            </a:r>
          </a:p>
          <a:p>
            <a:r>
              <a:rPr lang="ru-RU" dirty="0" err="1" smtClean="0"/>
              <a:t>shiftKey</a:t>
            </a:r>
            <a:r>
              <a:rPr lang="ru-RU" dirty="0" smtClean="0"/>
              <a:t>: </a:t>
            </a:r>
            <a:r>
              <a:rPr lang="ru-RU" dirty="0" err="1" smtClean="0"/>
              <a:t>Shift</a:t>
            </a:r>
            <a:endParaRPr lang="ru-RU" dirty="0" smtClean="0"/>
          </a:p>
          <a:p>
            <a:r>
              <a:rPr lang="ru-RU" dirty="0" err="1" smtClean="0"/>
              <a:t>altKey</a:t>
            </a:r>
            <a:r>
              <a:rPr lang="ru-RU" dirty="0" smtClean="0"/>
              <a:t>: </a:t>
            </a:r>
            <a:r>
              <a:rPr lang="ru-RU" dirty="0" err="1" smtClean="0"/>
              <a:t>Alt</a:t>
            </a:r>
            <a:r>
              <a:rPr lang="ru-RU" dirty="0" smtClean="0"/>
              <a:t> (или </a:t>
            </a:r>
            <a:r>
              <a:rPr lang="ru-RU" dirty="0" err="1" smtClean="0"/>
              <a:t>Opt</a:t>
            </a:r>
            <a:r>
              <a:rPr lang="ru-RU" dirty="0" smtClean="0"/>
              <a:t> для </a:t>
            </a:r>
            <a:r>
              <a:rPr lang="ru-RU" dirty="0" err="1" smtClean="0"/>
              <a:t>Mac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ctrlKey</a:t>
            </a:r>
            <a:r>
              <a:rPr lang="ru-RU" dirty="0" smtClean="0"/>
              <a:t>: </a:t>
            </a:r>
            <a:r>
              <a:rPr lang="ru-RU" dirty="0" err="1" smtClean="0"/>
              <a:t>Ctrl</a:t>
            </a:r>
            <a:endParaRPr lang="ru-RU" dirty="0" smtClean="0"/>
          </a:p>
          <a:p>
            <a:r>
              <a:rPr lang="ru-RU" dirty="0" err="1" smtClean="0"/>
              <a:t>metaKey</a:t>
            </a:r>
            <a:r>
              <a:rPr lang="ru-RU" dirty="0" smtClean="0"/>
              <a:t>: </a:t>
            </a:r>
            <a:r>
              <a:rPr lang="ru-RU" dirty="0" err="1" smtClean="0"/>
              <a:t>Cmd</a:t>
            </a:r>
            <a:r>
              <a:rPr lang="ru-RU" dirty="0" smtClean="0"/>
              <a:t> для </a:t>
            </a:r>
            <a:r>
              <a:rPr lang="ru-RU" dirty="0" err="1" smtClean="0"/>
              <a:t>Mac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Они равны </a:t>
            </a:r>
            <a:r>
              <a:rPr lang="ru-RU" dirty="0" err="1" smtClean="0"/>
              <a:t>true</a:t>
            </a:r>
            <a:r>
              <a:rPr lang="ru-RU" dirty="0" smtClean="0"/>
              <a:t>, если во время события была нажата соответствующая клавиша.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Например, кнопка внизу работает только при комбинации </a:t>
            </a:r>
            <a:r>
              <a:rPr lang="ru-RU" dirty="0" err="1" smtClean="0"/>
              <a:t>Alt+Shift+клик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30" y="1893888"/>
            <a:ext cx="8907425" cy="397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 обычно на </a:t>
            </a:r>
            <a:r>
              <a:rPr lang="ru-RU" b="1" dirty="0" err="1" smtClean="0"/>
              <a:t>Mac</a:t>
            </a:r>
            <a:r>
              <a:rPr lang="ru-RU" b="1" dirty="0" smtClean="0"/>
              <a:t> используется клавиша </a:t>
            </a:r>
            <a:r>
              <a:rPr lang="ru-RU" dirty="0" err="1" smtClean="0"/>
              <a:t>Cmd</a:t>
            </a:r>
            <a:r>
              <a:rPr lang="ru-RU" b="1" dirty="0" smtClean="0"/>
              <a:t> вместо </a:t>
            </a:r>
            <a:r>
              <a:rPr lang="ru-RU" dirty="0" err="1" smtClean="0"/>
              <a:t>Ctrl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Windows</a:t>
            </a:r>
            <a:r>
              <a:rPr lang="ru-RU" dirty="0" smtClean="0"/>
              <a:t> и </a:t>
            </a:r>
            <a:r>
              <a:rPr lang="ru-RU" dirty="0" err="1" smtClean="0"/>
              <a:t>Linux</a:t>
            </a:r>
            <a:r>
              <a:rPr lang="ru-RU" dirty="0" smtClean="0"/>
              <a:t> клавишами-модификаторами являются </a:t>
            </a:r>
            <a:r>
              <a:rPr lang="ru-RU" dirty="0" err="1" smtClean="0"/>
              <a:t>Alt</a:t>
            </a:r>
            <a:r>
              <a:rPr lang="ru-RU" dirty="0" smtClean="0"/>
              <a:t>, </a:t>
            </a:r>
            <a:r>
              <a:rPr lang="ru-RU" dirty="0" err="1" smtClean="0"/>
              <a:t>Shift</a:t>
            </a:r>
            <a:r>
              <a:rPr lang="ru-RU" dirty="0" smtClean="0"/>
              <a:t> и </a:t>
            </a:r>
            <a:r>
              <a:rPr lang="ru-RU" dirty="0" err="1" smtClean="0"/>
              <a:t>Ctrl</a:t>
            </a:r>
            <a:r>
              <a:rPr lang="ru-RU" dirty="0" smtClean="0"/>
              <a:t>. На </a:t>
            </a:r>
            <a:r>
              <a:rPr lang="ru-RU" dirty="0" err="1" smtClean="0"/>
              <a:t>Mac</a:t>
            </a:r>
            <a:r>
              <a:rPr lang="ru-RU" dirty="0" smtClean="0"/>
              <a:t> есть ещё одна: </a:t>
            </a:r>
            <a:r>
              <a:rPr lang="ru-RU" b="1" dirty="0" err="1" smtClean="0"/>
              <a:t>Cmd</a:t>
            </a:r>
            <a:r>
              <a:rPr lang="ru-RU" dirty="0" smtClean="0"/>
              <a:t>, которой соответствует свойство </a:t>
            </a:r>
            <a:r>
              <a:rPr lang="ru-RU" b="1" dirty="0" err="1" smtClean="0"/>
              <a:t>metaKey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большинстве приложений, когда в </a:t>
            </a:r>
            <a:r>
              <a:rPr lang="ru-RU" dirty="0" err="1" smtClean="0"/>
              <a:t>Windows</a:t>
            </a:r>
            <a:r>
              <a:rPr lang="ru-RU" dirty="0" smtClean="0"/>
              <a:t>/</a:t>
            </a:r>
            <a:r>
              <a:rPr lang="ru-RU" dirty="0" err="1" smtClean="0"/>
              <a:t>Linux</a:t>
            </a:r>
            <a:r>
              <a:rPr lang="ru-RU" dirty="0" smtClean="0"/>
              <a:t> используется </a:t>
            </a:r>
            <a:r>
              <a:rPr lang="ru-RU" dirty="0" err="1" smtClean="0"/>
              <a:t>Ctrl</a:t>
            </a:r>
            <a:r>
              <a:rPr lang="ru-RU" dirty="0" smtClean="0"/>
              <a:t>, на </a:t>
            </a:r>
            <a:r>
              <a:rPr lang="ru-RU" dirty="0" err="1" smtClean="0"/>
              <a:t>Mac</a:t>
            </a:r>
            <a:r>
              <a:rPr lang="ru-RU" dirty="0" smtClean="0"/>
              <a:t> используется </a:t>
            </a:r>
            <a:r>
              <a:rPr lang="ru-RU" dirty="0" err="1" smtClean="0"/>
              <a:t>Cmd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 есть, когда пользователь </a:t>
            </a:r>
            <a:r>
              <a:rPr lang="ru-RU" dirty="0" err="1" smtClean="0"/>
              <a:t>Windows</a:t>
            </a:r>
            <a:r>
              <a:rPr lang="ru-RU" dirty="0" smtClean="0"/>
              <a:t> нажимает </a:t>
            </a:r>
            <a:r>
              <a:rPr lang="ru-RU" dirty="0" err="1" smtClean="0"/>
              <a:t>Ctrl+Enter</a:t>
            </a:r>
            <a:r>
              <a:rPr lang="ru-RU" dirty="0" smtClean="0"/>
              <a:t> и </a:t>
            </a:r>
            <a:r>
              <a:rPr lang="ru-RU" dirty="0" err="1" smtClean="0"/>
              <a:t>Ctrl+A</a:t>
            </a:r>
            <a:r>
              <a:rPr lang="ru-RU" dirty="0" smtClean="0"/>
              <a:t>, пользователь </a:t>
            </a:r>
            <a:r>
              <a:rPr lang="ru-RU" dirty="0" err="1" smtClean="0"/>
              <a:t>Mac</a:t>
            </a:r>
            <a:r>
              <a:rPr lang="ru-RU" dirty="0" smtClean="0"/>
              <a:t> нажимает </a:t>
            </a:r>
            <a:r>
              <a:rPr lang="ru-RU" dirty="0" err="1" smtClean="0"/>
              <a:t>Cmd+Enter</a:t>
            </a:r>
            <a:r>
              <a:rPr lang="ru-RU" dirty="0" smtClean="0"/>
              <a:t> или </a:t>
            </a:r>
            <a:r>
              <a:rPr lang="ru-RU" dirty="0" err="1" smtClean="0"/>
              <a:t>Cmd+A</a:t>
            </a:r>
            <a:r>
              <a:rPr lang="ru-RU" dirty="0" smtClean="0"/>
              <a:t>, и так далее.</a:t>
            </a:r>
          </a:p>
          <a:p>
            <a:r>
              <a:rPr lang="ru-RU" dirty="0" smtClean="0"/>
              <a:t>Поэтому, если мы хотим поддерживать такие комбинации, как </a:t>
            </a:r>
            <a:r>
              <a:rPr lang="ru-RU" dirty="0" err="1" smtClean="0"/>
              <a:t>Ctrl+клик</a:t>
            </a:r>
            <a:r>
              <a:rPr lang="ru-RU" dirty="0" smtClean="0"/>
              <a:t>, то для </a:t>
            </a:r>
            <a:r>
              <a:rPr lang="ru-RU" dirty="0" err="1" smtClean="0"/>
              <a:t>Mac</a:t>
            </a:r>
            <a:r>
              <a:rPr lang="ru-RU" dirty="0" smtClean="0"/>
              <a:t> имеет смысл использовать </a:t>
            </a:r>
            <a:r>
              <a:rPr lang="ru-RU" dirty="0" err="1" smtClean="0"/>
              <a:t>Cmd+клик</a:t>
            </a:r>
            <a:r>
              <a:rPr lang="ru-RU" dirty="0" smtClean="0"/>
              <a:t>. Это удобней для пользователей </a:t>
            </a:r>
            <a:r>
              <a:rPr lang="ru-RU" dirty="0" err="1" smtClean="0"/>
              <a:t>Mac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42942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Даже если мы и хотели бы заставить людей на </a:t>
            </a:r>
            <a:r>
              <a:rPr lang="ru-RU" dirty="0" err="1" smtClean="0"/>
              <a:t>Mac</a:t>
            </a:r>
            <a:r>
              <a:rPr lang="ru-RU" dirty="0" smtClean="0"/>
              <a:t> использовать именно </a:t>
            </a:r>
            <a:r>
              <a:rPr lang="ru-RU" dirty="0" err="1" smtClean="0"/>
              <a:t>Ctrl+клик</a:t>
            </a:r>
            <a:r>
              <a:rPr lang="ru-RU" dirty="0" smtClean="0"/>
              <a:t>, это довольно сложно. Проблема в том, что левый клик в сочетании с </a:t>
            </a:r>
            <a:r>
              <a:rPr lang="ru-RU" dirty="0" err="1" smtClean="0"/>
              <a:t>Ctrl</a:t>
            </a:r>
            <a:r>
              <a:rPr lang="ru-RU" dirty="0" smtClean="0"/>
              <a:t> интерпретируется как </a:t>
            </a:r>
            <a:r>
              <a:rPr lang="ru-RU" i="1" dirty="0" smtClean="0"/>
              <a:t>правый клик</a:t>
            </a:r>
            <a:r>
              <a:rPr lang="ru-RU" dirty="0" smtClean="0"/>
              <a:t> на </a:t>
            </a:r>
            <a:r>
              <a:rPr lang="ru-RU" dirty="0" err="1" smtClean="0"/>
              <a:t>MacOS</a:t>
            </a:r>
            <a:r>
              <a:rPr lang="ru-RU" dirty="0" smtClean="0"/>
              <a:t> и генерирует событие </a:t>
            </a:r>
            <a:r>
              <a:rPr lang="ru-RU" dirty="0" err="1" smtClean="0"/>
              <a:t>contextmenu</a:t>
            </a:r>
            <a:r>
              <a:rPr lang="ru-RU" dirty="0" smtClean="0"/>
              <a:t>, а не </a:t>
            </a:r>
            <a:r>
              <a:rPr lang="ru-RU" dirty="0" err="1" smtClean="0"/>
              <a:t>click</a:t>
            </a:r>
            <a:r>
              <a:rPr lang="ru-RU" dirty="0" smtClean="0"/>
              <a:t> как на </a:t>
            </a:r>
            <a:r>
              <a:rPr lang="ru-RU" dirty="0" err="1" smtClean="0"/>
              <a:t>Windows</a:t>
            </a:r>
            <a:r>
              <a:rPr lang="ru-RU" dirty="0" smtClean="0"/>
              <a:t>/</a:t>
            </a:r>
            <a:r>
              <a:rPr lang="ru-RU" dirty="0" err="1" smtClean="0"/>
              <a:t>Linux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Поэтому, если мы хотим, чтобы пользователям всех операционных систем было удобно, то вместе с </a:t>
            </a:r>
            <a:r>
              <a:rPr lang="ru-RU" b="1" dirty="0" err="1" smtClean="0"/>
              <a:t>ctrlKey</a:t>
            </a:r>
            <a:r>
              <a:rPr lang="ru-RU" dirty="0" smtClean="0"/>
              <a:t> нам нужно проверять </a:t>
            </a:r>
            <a:r>
              <a:rPr lang="ru-RU" b="1" dirty="0" err="1" smtClean="0"/>
              <a:t>metaKey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JS-кода это означает, что мы должны проверить</a:t>
            </a:r>
            <a:r>
              <a:rPr lang="ru-RU" b="1" dirty="0" smtClean="0"/>
              <a:t> </a:t>
            </a:r>
            <a:r>
              <a:rPr lang="ru-RU" b="1" dirty="0" err="1" smtClean="0"/>
              <a:t>if</a:t>
            </a:r>
            <a:r>
              <a:rPr lang="ru-RU" b="1" dirty="0" smtClean="0"/>
              <a:t> (</a:t>
            </a:r>
            <a:r>
              <a:rPr lang="ru-RU" b="1" dirty="0" err="1" smtClean="0"/>
              <a:t>event.ctrlKey</a:t>
            </a:r>
            <a:r>
              <a:rPr lang="ru-RU" b="1" dirty="0" smtClean="0"/>
              <a:t> || </a:t>
            </a:r>
            <a:r>
              <a:rPr lang="ru-RU" b="1" dirty="0" err="1" smtClean="0"/>
              <a:t>event.metaKey</a:t>
            </a:r>
            <a:r>
              <a:rPr lang="ru-RU" b="1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Координаты: </a:t>
            </a:r>
            <a:r>
              <a:rPr lang="en-US" b="1" dirty="0" err="1" smtClean="0"/>
              <a:t>clientX</a:t>
            </a:r>
            <a:r>
              <a:rPr lang="en-US" b="1" dirty="0" smtClean="0"/>
              <a:t>/Y, </a:t>
            </a:r>
            <a:r>
              <a:rPr lang="en-US" b="1" dirty="0" err="1" smtClean="0"/>
              <a:t>pageX</a:t>
            </a:r>
            <a:r>
              <a:rPr lang="en-US" b="1" dirty="0" smtClean="0"/>
              <a:t>/Y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события мыши имеют координаты двух видов:</a:t>
            </a:r>
          </a:p>
          <a:p>
            <a:pPr>
              <a:buNone/>
            </a:pPr>
            <a:r>
              <a:rPr lang="en-US" dirty="0" smtClean="0"/>
              <a:t>1</a:t>
            </a:r>
            <a:r>
              <a:rPr lang="ru-RU" dirty="0" smtClean="0"/>
              <a:t>. Относительно окна: </a:t>
            </a:r>
            <a:r>
              <a:rPr lang="ru-RU" b="1" dirty="0" err="1" smtClean="0"/>
              <a:t>clientX</a:t>
            </a:r>
            <a:r>
              <a:rPr lang="ru-RU" dirty="0" smtClean="0"/>
              <a:t> и </a:t>
            </a:r>
            <a:r>
              <a:rPr lang="ru-RU" b="1" dirty="0" err="1" smtClean="0"/>
              <a:t>clientY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2. Относительно документа: </a:t>
            </a:r>
            <a:r>
              <a:rPr lang="ru-RU" b="1" dirty="0" err="1" smtClean="0"/>
              <a:t>pageX</a:t>
            </a:r>
            <a:r>
              <a:rPr lang="ru-RU" dirty="0" smtClean="0"/>
              <a:t> и </a:t>
            </a:r>
            <a:r>
              <a:rPr lang="ru-RU" b="1" dirty="0" err="1" smtClean="0"/>
              <a:t>pageY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Относительные координаты документа </a:t>
            </a:r>
            <a:r>
              <a:rPr lang="ru-RU" b="1" dirty="0" err="1" smtClean="0"/>
              <a:t>pageX</a:t>
            </a:r>
            <a:r>
              <a:rPr lang="ru-RU" b="1" dirty="0" smtClean="0"/>
              <a:t>/Y</a:t>
            </a:r>
            <a:r>
              <a:rPr lang="ru-RU" dirty="0" smtClean="0"/>
              <a:t> отсчитываются от левого верхнего угла документа и не меняются при прокрутке страницы, в то время как </a:t>
            </a:r>
            <a:r>
              <a:rPr lang="ru-RU" b="1" dirty="0" err="1" smtClean="0"/>
              <a:t>clientX</a:t>
            </a:r>
            <a:r>
              <a:rPr lang="ru-RU" b="1" dirty="0" smtClean="0"/>
              <a:t>/Y</a:t>
            </a:r>
            <a:r>
              <a:rPr lang="ru-RU" dirty="0" smtClean="0"/>
              <a:t> отсчитываются от левого верхнего угла текущего окна. Когда страница прокручивается, они меняются.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Отключаем выделение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Двойной клик мыши имеет побочный эффект, который может быть неудобен в некоторых интерфейсах: он выделяет текст.</a:t>
            </a:r>
          </a:p>
          <a:p>
            <a:r>
              <a:rPr lang="ru-RU" dirty="0" smtClean="0"/>
              <a:t>Например, двойной клик на текст ниже выделяет его в дополнение к нашему обработчику: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86321"/>
            <a:ext cx="9001156" cy="126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Если зажать левую кнопку мыши и, не отпуская кнопку, провести мышью, то также будет выделение, которое в интерфейсах может быть «не кстати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В данном случае самым разумным будет отменить действие браузера по умолчанию при событии </a:t>
            </a:r>
            <a:r>
              <a:rPr lang="ru-RU" dirty="0" err="1" smtClean="0"/>
              <a:t>mousedown</a:t>
            </a:r>
            <a:r>
              <a:rPr lang="ru-RU" dirty="0" smtClean="0"/>
              <a:t>, это отменит оба этих выделения: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315040"/>
            <a:ext cx="8143932" cy="254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Теперь выделенный жирным элемент не выделяется при двойном клике, а также на нём нельзя начать выделение, зажав кнопку мыши.</a:t>
            </a:r>
          </a:p>
          <a:p>
            <a:r>
              <a:rPr lang="ru-RU" dirty="0" smtClean="0"/>
              <a:t>Заметим, что текст внутри него по-прежнему можно выделить, если начать выделение не на самом тексте, а до него или после. Обычно это нормально воспринимается пользователями.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более детально рассмотрим события мыши и их свойства.</a:t>
            </a:r>
          </a:p>
          <a:p>
            <a:r>
              <a:rPr lang="ru-RU" dirty="0" smtClean="0"/>
              <a:t>Сразу заметим: эти события бывают не только из-за мыши, но и эмулируются на других устройствах, в частности, на мобильных, для совместимости.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Предотвращение копирования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мы хотим отключить выделение для защиты содержимого страницы от копирования, то мы можем использовать другое событие: </a:t>
            </a:r>
            <a:r>
              <a:rPr lang="ru-RU" dirty="0" err="1" smtClean="0"/>
              <a:t>oncopy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698839"/>
            <a:ext cx="8643966" cy="315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r>
              <a:rPr lang="ru-RU" dirty="0" smtClean="0"/>
              <a:t>Если вы попытаетесь скопировать текст в &lt;</a:t>
            </a:r>
            <a:r>
              <a:rPr lang="ru-RU" dirty="0" err="1" smtClean="0"/>
              <a:t>div</a:t>
            </a:r>
            <a:r>
              <a:rPr lang="ru-RU" dirty="0" smtClean="0"/>
              <a:t>&gt;, у вас это не получится, потому что срабатывание события </a:t>
            </a:r>
            <a:r>
              <a:rPr lang="ru-RU" dirty="0" err="1" smtClean="0"/>
              <a:t>oncopy</a:t>
            </a:r>
            <a:r>
              <a:rPr lang="ru-RU" dirty="0" smtClean="0"/>
              <a:t> по умолчанию запрещено.</a:t>
            </a:r>
          </a:p>
          <a:p>
            <a:r>
              <a:rPr lang="ru-RU" dirty="0" smtClean="0"/>
              <a:t>Конечно, пользователь имеет доступ к HTML-коду страницы и может взять текст оттуда, но не все знают, как это сделать.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https://github.com/schoolteacherMP/lecture_46_JS_Interface_Events_Mouse_event_basics/blob/main/tasks.md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84738"/>
            <a:ext cx="8229600" cy="810208"/>
          </a:xfrm>
        </p:spPr>
        <p:txBody>
          <a:bodyPr>
            <a:normAutofit/>
          </a:bodyPr>
          <a:lstStyle/>
          <a:p>
            <a:r>
              <a:rPr lang="ru-RU" b="1" dirty="0" smtClean="0"/>
              <a:t>Типы событий мыши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mousedown</a:t>
            </a:r>
            <a:r>
              <a:rPr lang="ru-RU" b="1" dirty="0" smtClean="0"/>
              <a:t>/</a:t>
            </a:r>
            <a:r>
              <a:rPr lang="ru-RU" b="1" dirty="0" err="1" smtClean="0"/>
              <a:t>mouseup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Кнопка мыши нажата/отпущена над элементом.</a:t>
            </a:r>
          </a:p>
          <a:p>
            <a:r>
              <a:rPr lang="ru-RU" b="1" dirty="0" err="1" smtClean="0"/>
              <a:t>mouseover</a:t>
            </a:r>
            <a:r>
              <a:rPr lang="ru-RU" b="1" dirty="0" smtClean="0"/>
              <a:t>/</a:t>
            </a:r>
            <a:r>
              <a:rPr lang="ru-RU" b="1" dirty="0" err="1" smtClean="0"/>
              <a:t>mouseout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Курсор мыши появляется над элементом и уходит с него.</a:t>
            </a:r>
          </a:p>
          <a:p>
            <a:r>
              <a:rPr lang="en-US" b="1" dirty="0" err="1" smtClean="0"/>
              <a:t>mousemove</a:t>
            </a:r>
            <a:r>
              <a:rPr lang="ru-RU" b="1" dirty="0" smtClean="0"/>
              <a:t> </a:t>
            </a:r>
          </a:p>
          <a:p>
            <a:pPr>
              <a:buNone/>
            </a:pPr>
            <a:r>
              <a:rPr lang="ru-RU" dirty="0" smtClean="0"/>
              <a:t>Каждое движение мыши над элементом генерирует это событие.</a:t>
            </a:r>
          </a:p>
          <a:p>
            <a:r>
              <a:rPr lang="en-US" b="1" dirty="0" smtClean="0"/>
              <a:t>click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Вызывается при </a:t>
            </a:r>
            <a:r>
              <a:rPr lang="ru-RU" dirty="0" err="1" smtClean="0"/>
              <a:t>mousedown</a:t>
            </a:r>
            <a:r>
              <a:rPr lang="ru-RU" dirty="0" smtClean="0"/>
              <a:t> , а затем </a:t>
            </a:r>
            <a:r>
              <a:rPr lang="ru-RU" dirty="0" err="1" smtClean="0"/>
              <a:t>mouseup</a:t>
            </a:r>
            <a:r>
              <a:rPr lang="ru-RU" dirty="0" smtClean="0"/>
              <a:t> над одним и тем же элементом, если использовалась левая кнопка мыши.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dblclick</a:t>
            </a:r>
            <a:r>
              <a:rPr lang="ru-RU" dirty="0" smtClean="0"/>
              <a:t> Вызывается двойным кликом на элементе.</a:t>
            </a:r>
          </a:p>
          <a:p>
            <a:r>
              <a:rPr lang="ru-RU" b="1" dirty="0" err="1" smtClean="0"/>
              <a:t>contextmenu</a:t>
            </a:r>
            <a:r>
              <a:rPr lang="ru-RU" dirty="0" smtClean="0"/>
              <a:t> Вызывается при попытке открытия контекстного меню, как правило, нажатием правой кнопки мыши. Но, заметим, это не совсем событие мыши, оно может вызываться и специальной клавишей клавиатуры.</a:t>
            </a:r>
          </a:p>
          <a:p>
            <a:r>
              <a:rPr lang="ru-RU" dirty="0" smtClean="0"/>
              <a:t>…Есть также несколько иных типов событий, которые мы рассмотрим позже.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Порядок событий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Как вы можете видеть из приведённого выше списка, действие пользователя может вызвать несколько событий.</a:t>
            </a:r>
          </a:p>
          <a:p>
            <a:r>
              <a:rPr lang="ru-RU" dirty="0" smtClean="0"/>
              <a:t>Например, клик мышью вначале вызывает </a:t>
            </a:r>
            <a:r>
              <a:rPr lang="ru-RU" b="1" dirty="0" err="1" smtClean="0"/>
              <a:t>mousedown</a:t>
            </a:r>
            <a:r>
              <a:rPr lang="ru-RU" dirty="0" smtClean="0"/>
              <a:t>, когда кнопка нажата, затем </a:t>
            </a:r>
            <a:r>
              <a:rPr lang="ru-RU" b="1" dirty="0" err="1" smtClean="0"/>
              <a:t>mouseup</a:t>
            </a:r>
            <a:r>
              <a:rPr lang="ru-RU" dirty="0" smtClean="0"/>
              <a:t> и </a:t>
            </a:r>
            <a:r>
              <a:rPr lang="ru-RU" b="1" dirty="0" err="1" smtClean="0"/>
              <a:t>click</a:t>
            </a:r>
            <a:r>
              <a:rPr lang="ru-RU" dirty="0" smtClean="0"/>
              <a:t>, когда она отпущена.</a:t>
            </a:r>
          </a:p>
          <a:p>
            <a:r>
              <a:rPr lang="ru-RU" dirty="0" smtClean="0"/>
              <a:t>В случае, когда одно действие инициирует несколько событий, порядок их выполнения фиксирован. То есть обработчики событий вызываются в следующем порядке: </a:t>
            </a:r>
            <a:r>
              <a:rPr lang="ru-RU" b="1" dirty="0" err="1" smtClean="0"/>
              <a:t>mousedown</a:t>
            </a:r>
            <a:r>
              <a:rPr lang="ru-RU" b="1" dirty="0" smtClean="0"/>
              <a:t> → </a:t>
            </a:r>
            <a:r>
              <a:rPr lang="ru-RU" b="1" dirty="0" err="1" smtClean="0"/>
              <a:t>mouseup</a:t>
            </a:r>
            <a:r>
              <a:rPr lang="ru-RU" b="1" dirty="0" smtClean="0"/>
              <a:t> → </a:t>
            </a:r>
            <a:r>
              <a:rPr lang="ru-RU" b="1" dirty="0" err="1" smtClean="0"/>
              <a:t>click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Кнопки мыши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События, связанные с кликом, всегда имеют свойство </a:t>
            </a:r>
            <a:r>
              <a:rPr lang="ru-RU" b="1" dirty="0" err="1" smtClean="0"/>
              <a:t>button</a:t>
            </a:r>
            <a:r>
              <a:rPr lang="ru-RU" dirty="0" smtClean="0"/>
              <a:t>, которое позволяет получить конкретную кнопку мыши.</a:t>
            </a:r>
          </a:p>
          <a:p>
            <a:r>
              <a:rPr lang="ru-RU" dirty="0" smtClean="0"/>
              <a:t>Обычно мы не используем его для событий </a:t>
            </a:r>
            <a:r>
              <a:rPr lang="ru-RU" b="1" dirty="0" err="1" smtClean="0"/>
              <a:t>click</a:t>
            </a:r>
            <a:r>
              <a:rPr lang="ru-RU" dirty="0" smtClean="0"/>
              <a:t> и </a:t>
            </a:r>
            <a:r>
              <a:rPr lang="ru-RU" b="1" dirty="0" err="1" smtClean="0"/>
              <a:t>contextmenu</a:t>
            </a:r>
            <a:r>
              <a:rPr lang="ru-RU" dirty="0" smtClean="0"/>
              <a:t>, потому что первое происходит только при щелчке левой кнопкой мыши, а второе – только при щелчке правой кнопкой мыши.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другой стороны, обработчикам </a:t>
            </a:r>
            <a:r>
              <a:rPr lang="ru-RU" b="1" dirty="0" err="1" smtClean="0"/>
              <a:t>mousedown</a:t>
            </a:r>
            <a:r>
              <a:rPr lang="ru-RU" dirty="0" smtClean="0"/>
              <a:t> и </a:t>
            </a:r>
            <a:r>
              <a:rPr lang="ru-RU" b="1" dirty="0" err="1" smtClean="0"/>
              <a:t>mouseup</a:t>
            </a:r>
            <a:r>
              <a:rPr lang="ru-RU" dirty="0" smtClean="0"/>
              <a:t> может потребоваться </a:t>
            </a:r>
            <a:r>
              <a:rPr lang="ru-RU" b="1" dirty="0" err="1" smtClean="0"/>
              <a:t>event.button</a:t>
            </a:r>
            <a:r>
              <a:rPr lang="ru-RU" dirty="0" smtClean="0"/>
              <a:t>, потому что эти события срабатывают на любую кнопку, таким образом </a:t>
            </a:r>
            <a:r>
              <a:rPr lang="ru-RU" b="1" dirty="0" err="1" smtClean="0"/>
              <a:t>button</a:t>
            </a:r>
            <a:r>
              <a:rPr lang="ru-RU" dirty="0" smtClean="0"/>
              <a:t> позволяет различать «нажатие правой кнопки» и «нажатие левой кнопки».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Возможными значениями </a:t>
            </a:r>
            <a:r>
              <a:rPr lang="en-US" b="1" dirty="0" err="1" smtClean="0"/>
              <a:t>event.button</a:t>
            </a:r>
            <a:r>
              <a:rPr lang="en-US" b="1" dirty="0" smtClean="0"/>
              <a:t> </a:t>
            </a:r>
            <a:r>
              <a:rPr lang="ru-RU" dirty="0" smtClean="0"/>
              <a:t>являются: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794" y="3214686"/>
            <a:ext cx="887820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ru-RU" dirty="0" smtClean="0"/>
              <a:t>Большинство мышек имеют только левую и правую кнопку, поэтому возможные значения это 0 или 2. Сенсорные устройства также генерируют аналогичные события, когда кто-то нажимает на них.</a:t>
            </a:r>
          </a:p>
          <a:p>
            <a:r>
              <a:rPr lang="ru-RU" dirty="0" smtClean="0"/>
              <a:t>Также есть свойство </a:t>
            </a:r>
            <a:r>
              <a:rPr lang="ru-RU" b="1" dirty="0" err="1" smtClean="0"/>
              <a:t>event.buttons</a:t>
            </a:r>
            <a:r>
              <a:rPr lang="ru-RU" dirty="0" smtClean="0"/>
              <a:t>, в котором все нажатые в данный момент кнопки представлены в виде целого числа, по одному биту на кнопку. На практике это свойство используется очень редко.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453</Words>
  <Application>Microsoft Office PowerPoint</Application>
  <PresentationFormat>Экран (4:3)</PresentationFormat>
  <Paragraphs>64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Основы JS</vt:lpstr>
      <vt:lpstr>Слайд 2</vt:lpstr>
      <vt:lpstr>Типы событий мыши</vt:lpstr>
      <vt:lpstr>Слайд 4</vt:lpstr>
      <vt:lpstr>Порядок событий</vt:lpstr>
      <vt:lpstr>Кнопки мыши</vt:lpstr>
      <vt:lpstr>Слайд 7</vt:lpstr>
      <vt:lpstr>Слайд 8</vt:lpstr>
      <vt:lpstr>Слайд 9</vt:lpstr>
      <vt:lpstr>Модификаторы: shift, alt, ctrl и meta</vt:lpstr>
      <vt:lpstr>Слайд 11</vt:lpstr>
      <vt:lpstr> обычно на Mac используется клавиша Cmd вместо Ctrl</vt:lpstr>
      <vt:lpstr>Слайд 13</vt:lpstr>
      <vt:lpstr>Слайд 14</vt:lpstr>
      <vt:lpstr>Координаты: clientX/Y, pageX/Y</vt:lpstr>
      <vt:lpstr>Слайд 16</vt:lpstr>
      <vt:lpstr>Отключаем выделение</vt:lpstr>
      <vt:lpstr>Слайд 18</vt:lpstr>
      <vt:lpstr>Слайд 19</vt:lpstr>
      <vt:lpstr>Предотвращение копирования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200</cp:revision>
  <dcterms:created xsi:type="dcterms:W3CDTF">2022-09-13T09:58:51Z</dcterms:created>
  <dcterms:modified xsi:type="dcterms:W3CDTF">2023-02-26T15:08:53Z</dcterms:modified>
</cp:coreProperties>
</file>