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47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 dirty="0" smtClean="0"/>
              <a:t>Interface Events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r>
              <a:rPr lang="ru-RU" sz="3200" b="1" dirty="0" smtClean="0"/>
              <a:t>Движение мыши: </a:t>
            </a:r>
            <a:r>
              <a:rPr lang="en-US" sz="3200" b="1" dirty="0" err="1" smtClean="0"/>
              <a:t>mouseover</a:t>
            </a:r>
            <a:r>
              <a:rPr lang="en-US" sz="3200" b="1" dirty="0" smtClean="0"/>
              <a:t>/out, </a:t>
            </a:r>
            <a:r>
              <a:rPr lang="en-US" sz="3200" b="1" dirty="0" err="1" smtClean="0"/>
              <a:t>mouseenter</a:t>
            </a:r>
            <a:r>
              <a:rPr lang="en-US" sz="3200" b="1" dirty="0" smtClean="0"/>
              <a:t>/leave</a:t>
            </a:r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Если был </a:t>
            </a:r>
            <a:r>
              <a:rPr lang="ru-RU" b="1" dirty="0" err="1" smtClean="0"/>
              <a:t>mouseover</a:t>
            </a:r>
            <a:r>
              <a:rPr lang="ru-RU" b="1" dirty="0" smtClean="0"/>
              <a:t>, то будет и </a:t>
            </a:r>
            <a:r>
              <a:rPr lang="ru-RU" b="1" dirty="0" err="1" smtClean="0"/>
              <a:t>mouseout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Несмотря </a:t>
            </a:r>
            <a:r>
              <a:rPr lang="ru-RU" dirty="0" smtClean="0"/>
              <a:t>на то, что при быстрых переходах промежуточные элементы могут игнорироваться, в одном мы можем быть уверены: элемент может быть пропущен только целиком.</a:t>
            </a:r>
          </a:p>
          <a:p>
            <a:r>
              <a:rPr lang="ru-RU" dirty="0" smtClean="0"/>
              <a:t>Если указатель «официально» зашёл на элемент, то есть было событие </a:t>
            </a:r>
            <a:r>
              <a:rPr lang="ru-RU" dirty="0" err="1" smtClean="0"/>
              <a:t>mouseover</a:t>
            </a:r>
            <a:r>
              <a:rPr lang="ru-RU" dirty="0" smtClean="0"/>
              <a:t>, то при выходе с него обязательно будет </a:t>
            </a:r>
            <a:r>
              <a:rPr lang="ru-RU" dirty="0" err="1" smtClean="0"/>
              <a:t>mouseout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Событие </a:t>
            </a:r>
            <a:r>
              <a:rPr lang="ru-RU" b="1" dirty="0" err="1" smtClean="0"/>
              <a:t>mouseout</a:t>
            </a:r>
            <a:r>
              <a:rPr lang="ru-RU" b="1" dirty="0" smtClean="0"/>
              <a:t> при переходе на потомка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Важная особенность события </a:t>
            </a:r>
            <a:r>
              <a:rPr lang="ru-RU" dirty="0" err="1" smtClean="0"/>
              <a:t>mouseout</a:t>
            </a:r>
            <a:r>
              <a:rPr lang="ru-RU" dirty="0" smtClean="0"/>
              <a:t> – оно генерируется в том числе, когда указатель переходит с элемента на его потомка.</a:t>
            </a:r>
          </a:p>
          <a:p>
            <a:r>
              <a:rPr lang="ru-RU" dirty="0" smtClean="0"/>
              <a:t>То есть, визуально указатель всё ещё на элементе, но мы получим </a:t>
            </a:r>
            <a:r>
              <a:rPr lang="ru-RU" dirty="0" err="1" smtClean="0"/>
              <a:t>mouseout</a:t>
            </a:r>
            <a:r>
              <a:rPr lang="ru-RU" dirty="0" smtClean="0"/>
              <a:t>!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4714884"/>
            <a:ext cx="4071966" cy="215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Это выглядит странно, но легко объясняется.</a:t>
            </a:r>
          </a:p>
          <a:p>
            <a:r>
              <a:rPr lang="ru-RU" b="1" dirty="0" smtClean="0"/>
              <a:t>По логике браузера, курсор мыши может быть только над одним элементом в любой момент времени – над самым глубоко вложенным и верхним по </a:t>
            </a:r>
            <a:r>
              <a:rPr lang="ru-RU" b="1" dirty="0" err="1" smtClean="0"/>
              <a:t>z-index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dirty="0" smtClean="0"/>
              <a:t>Таким образом, если курсор переходит на другой элемент (пусть даже дочерний), то он покидает предыдущий.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4525963"/>
          </a:xfrm>
        </p:spPr>
        <p:txBody>
          <a:bodyPr/>
          <a:lstStyle/>
          <a:p>
            <a:r>
              <a:rPr lang="ru-RU" dirty="0" smtClean="0"/>
              <a:t>Обратите внимание на важную деталь.</a:t>
            </a:r>
          </a:p>
          <a:p>
            <a:r>
              <a:rPr lang="ru-RU" dirty="0" smtClean="0"/>
              <a:t>Событие </a:t>
            </a:r>
            <a:r>
              <a:rPr lang="ru-RU" dirty="0" err="1" smtClean="0"/>
              <a:t>mouseover</a:t>
            </a:r>
            <a:r>
              <a:rPr lang="ru-RU" dirty="0" smtClean="0"/>
              <a:t>, происходящее на потомке, всплывает. Поэтому если на родительском элементе есть такой обработчик, то оно его вызовет.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214686"/>
            <a:ext cx="5214974" cy="284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События </a:t>
            </a:r>
            <a:r>
              <a:rPr lang="en-US" b="1" dirty="0" err="1" smtClean="0"/>
              <a:t>mouseenter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en-US" b="1" dirty="0" err="1" smtClean="0"/>
              <a:t>mouseleave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События </a:t>
            </a:r>
            <a:r>
              <a:rPr lang="ru-RU" b="1" dirty="0" err="1" smtClean="0"/>
              <a:t>mouseenter</a:t>
            </a:r>
            <a:r>
              <a:rPr lang="ru-RU" b="1" dirty="0" smtClean="0"/>
              <a:t>/</a:t>
            </a:r>
            <a:r>
              <a:rPr lang="ru-RU" b="1" dirty="0" err="1" smtClean="0"/>
              <a:t>mouseleave</a:t>
            </a:r>
            <a:r>
              <a:rPr lang="ru-RU" dirty="0" smtClean="0"/>
              <a:t> похожи на </a:t>
            </a:r>
            <a:r>
              <a:rPr lang="ru-RU" b="1" dirty="0" err="1" smtClean="0"/>
              <a:t>mouseover</a:t>
            </a:r>
            <a:r>
              <a:rPr lang="ru-RU" b="1" dirty="0" smtClean="0"/>
              <a:t>/</a:t>
            </a:r>
            <a:r>
              <a:rPr lang="ru-RU" b="1" dirty="0" err="1" smtClean="0"/>
              <a:t>mouseout</a:t>
            </a:r>
            <a:r>
              <a:rPr lang="ru-RU" dirty="0" smtClean="0"/>
              <a:t>. Они тоже генерируются, когда курсор мыши переходит на элемент или покидает его.</a:t>
            </a:r>
          </a:p>
          <a:p>
            <a:pPr>
              <a:buNone/>
            </a:pPr>
            <a:r>
              <a:rPr lang="ru-RU" dirty="0" smtClean="0"/>
              <a:t>Но есть и пара важных отличий:</a:t>
            </a:r>
          </a:p>
          <a:p>
            <a:pPr>
              <a:buNone/>
            </a:pPr>
            <a:r>
              <a:rPr lang="ru-RU" dirty="0" smtClean="0"/>
              <a:t>1. </a:t>
            </a:r>
            <a:r>
              <a:rPr lang="ru-RU" b="1" dirty="0" smtClean="0"/>
              <a:t>Переходы </a:t>
            </a:r>
            <a:r>
              <a:rPr lang="ru-RU" b="1" dirty="0" smtClean="0"/>
              <a:t>внутри элемента, на его потомки и с них, не считаются.</a:t>
            </a:r>
          </a:p>
          <a:p>
            <a:pPr>
              <a:buNone/>
            </a:pPr>
            <a:r>
              <a:rPr lang="ru-RU" dirty="0" smtClean="0"/>
              <a:t>2. События</a:t>
            </a:r>
            <a:r>
              <a:rPr lang="ru-RU" dirty="0" smtClean="0"/>
              <a:t> </a:t>
            </a:r>
            <a:r>
              <a:rPr lang="ru-RU" b="1" dirty="0" err="1" smtClean="0"/>
              <a:t>mouseenter</a:t>
            </a:r>
            <a:r>
              <a:rPr lang="ru-RU" b="1" dirty="0" smtClean="0"/>
              <a:t>/</a:t>
            </a:r>
            <a:r>
              <a:rPr lang="ru-RU" b="1" dirty="0" err="1" smtClean="0"/>
              <a:t>mouseleave</a:t>
            </a:r>
            <a:r>
              <a:rPr lang="ru-RU" dirty="0" smtClean="0"/>
              <a:t> не всплывают.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События </a:t>
            </a:r>
            <a:r>
              <a:rPr lang="ru-RU" b="1" dirty="0" err="1" smtClean="0"/>
              <a:t>mouseenter</a:t>
            </a:r>
            <a:r>
              <a:rPr lang="ru-RU" b="1" dirty="0" smtClean="0"/>
              <a:t>/</a:t>
            </a:r>
            <a:r>
              <a:rPr lang="ru-RU" b="1" dirty="0" err="1" smtClean="0"/>
              <a:t>mouseleave</a:t>
            </a:r>
            <a:r>
              <a:rPr lang="ru-RU" dirty="0" smtClean="0"/>
              <a:t> предельно просты и понятны.</a:t>
            </a:r>
          </a:p>
          <a:p>
            <a:r>
              <a:rPr lang="ru-RU" dirty="0" smtClean="0"/>
              <a:t>Когда указатель появляется над элементом – генерируется </a:t>
            </a:r>
            <a:r>
              <a:rPr lang="ru-RU" b="1" dirty="0" err="1" smtClean="0"/>
              <a:t>mouseenter</a:t>
            </a:r>
            <a:r>
              <a:rPr lang="ru-RU" dirty="0" smtClean="0"/>
              <a:t>, причём не имеет значения, где именно указатель: на самом элементе или на его потомке.</a:t>
            </a:r>
          </a:p>
          <a:p>
            <a:r>
              <a:rPr lang="ru-RU" dirty="0" smtClean="0"/>
              <a:t>Событие </a:t>
            </a:r>
            <a:r>
              <a:rPr lang="ru-RU" b="1" dirty="0" err="1" smtClean="0"/>
              <a:t>mouseleave</a:t>
            </a:r>
            <a:r>
              <a:rPr lang="ru-RU" dirty="0" smtClean="0"/>
              <a:t> происходит, когда курсор покидает элемент.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Делегирование событий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События </a:t>
            </a:r>
            <a:r>
              <a:rPr lang="ru-RU" b="1" dirty="0" err="1" smtClean="0"/>
              <a:t>mouseenter</a:t>
            </a:r>
            <a:r>
              <a:rPr lang="ru-RU" b="1" dirty="0" smtClean="0"/>
              <a:t>/</a:t>
            </a:r>
            <a:r>
              <a:rPr lang="ru-RU" b="1" dirty="0" err="1" smtClean="0"/>
              <a:t>leave</a:t>
            </a:r>
            <a:r>
              <a:rPr lang="ru-RU" dirty="0" smtClean="0"/>
              <a:t> просты и легки в использовании. Но они не всплывают. Таким образом, мы не можем их делегировать.</a:t>
            </a:r>
          </a:p>
          <a:p>
            <a:r>
              <a:rPr lang="ru-RU" dirty="0" smtClean="0"/>
              <a:t>Представьте ситуацию, когда мы хотим обрабатывать события, сгенерированные при движении курсора по ячейкам таблицы. И в таблице сотни ячеек.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Очевидное решение – определить обработчик на родительском элементе</a:t>
            </a:r>
            <a:r>
              <a:rPr lang="ru-RU" b="1" dirty="0" smtClean="0"/>
              <a:t> &lt;</a:t>
            </a:r>
            <a:r>
              <a:rPr lang="ru-RU" b="1" dirty="0" err="1" smtClean="0"/>
              <a:t>table</a:t>
            </a:r>
            <a:r>
              <a:rPr lang="ru-RU" b="1" dirty="0" smtClean="0"/>
              <a:t>&gt;</a:t>
            </a:r>
            <a:r>
              <a:rPr lang="ru-RU" dirty="0" smtClean="0"/>
              <a:t> и там обрабатывать возникающие события. Но, так как </a:t>
            </a:r>
            <a:r>
              <a:rPr lang="ru-RU" b="1" dirty="0" err="1" smtClean="0"/>
              <a:t>mouseenter</a:t>
            </a:r>
            <a:r>
              <a:rPr lang="ru-RU" b="1" dirty="0" smtClean="0"/>
              <a:t>/</a:t>
            </a:r>
            <a:r>
              <a:rPr lang="ru-RU" b="1" dirty="0" err="1" smtClean="0"/>
              <a:t>leave</a:t>
            </a:r>
            <a:r>
              <a:rPr lang="ru-RU" dirty="0" smtClean="0"/>
              <a:t> не всплывают, то если событие происходит на ячейке </a:t>
            </a:r>
            <a:r>
              <a:rPr lang="ru-RU" b="1" dirty="0" smtClean="0"/>
              <a:t>&lt;</a:t>
            </a:r>
            <a:r>
              <a:rPr lang="ru-RU" b="1" dirty="0" err="1" smtClean="0"/>
              <a:t>td</a:t>
            </a:r>
            <a:r>
              <a:rPr lang="ru-RU" b="1" dirty="0" smtClean="0"/>
              <a:t>&gt;, </a:t>
            </a:r>
            <a:r>
              <a:rPr lang="ru-RU" dirty="0" smtClean="0"/>
              <a:t>то только обработчик на </a:t>
            </a:r>
            <a:r>
              <a:rPr lang="ru-RU" b="1" dirty="0" smtClean="0"/>
              <a:t>&lt;</a:t>
            </a:r>
            <a:r>
              <a:rPr lang="ru-RU" b="1" dirty="0" err="1" smtClean="0"/>
              <a:t>td</a:t>
            </a:r>
            <a:r>
              <a:rPr lang="ru-RU" b="1" dirty="0" smtClean="0"/>
              <a:t>&gt;</a:t>
            </a:r>
            <a:r>
              <a:rPr lang="ru-RU" dirty="0" smtClean="0"/>
              <a:t> может поймать его.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r>
              <a:rPr lang="ru-RU" dirty="0" smtClean="0"/>
              <a:t>Обработчики событий</a:t>
            </a:r>
            <a:r>
              <a:rPr lang="ru-RU" dirty="0" smtClean="0"/>
              <a:t> </a:t>
            </a:r>
            <a:r>
              <a:rPr lang="ru-RU" b="1" dirty="0" err="1" smtClean="0"/>
              <a:t>mouseenter</a:t>
            </a:r>
            <a:r>
              <a:rPr lang="ru-RU" b="1" dirty="0" smtClean="0"/>
              <a:t>/</a:t>
            </a:r>
            <a:r>
              <a:rPr lang="ru-RU" b="1" dirty="0" err="1" smtClean="0"/>
              <a:t>leave</a:t>
            </a:r>
            <a:r>
              <a:rPr lang="ru-RU" b="1" dirty="0" smtClean="0"/>
              <a:t> 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на</a:t>
            </a:r>
            <a:r>
              <a:rPr lang="ru-RU" b="1" dirty="0" smtClean="0"/>
              <a:t> &lt;</a:t>
            </a:r>
            <a:r>
              <a:rPr lang="ru-RU" b="1" dirty="0" err="1" smtClean="0"/>
              <a:t>table</a:t>
            </a:r>
            <a:r>
              <a:rPr lang="ru-RU" b="1" dirty="0" smtClean="0"/>
              <a:t>&gt;</a:t>
            </a:r>
            <a:r>
              <a:rPr lang="ru-RU" dirty="0" smtClean="0"/>
              <a:t> срабатывают, если курсор оказывается над таблицей в целом или же уходит с неё. Невозможно получить какую-либо информацию о переходах между ячейками внутри таблицы.</a:t>
            </a:r>
          </a:p>
          <a:p>
            <a:r>
              <a:rPr lang="ru-RU" dirty="0" smtClean="0"/>
              <a:t>Что ж, не проблема – будем использовать </a:t>
            </a:r>
            <a:r>
              <a:rPr lang="ru-RU" b="1" dirty="0" err="1" smtClean="0"/>
              <a:t>mouseover</a:t>
            </a:r>
            <a:r>
              <a:rPr lang="ru-RU" b="1" dirty="0" smtClean="0"/>
              <a:t>/</a:t>
            </a:r>
            <a:r>
              <a:rPr lang="ru-RU" b="1" dirty="0" err="1" smtClean="0"/>
              <a:t>mouseout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Начнём с простых обработчиков, которые выделяют текущий элемент под указателем мыши: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40"/>
            <a:ext cx="7000924" cy="427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smtClean="0"/>
              <a:t>этой лекции мы </a:t>
            </a:r>
            <a:r>
              <a:rPr lang="ru-RU" dirty="0" smtClean="0"/>
              <a:t>более подробно рассмотрим события, возникающие при движении указателя мыши над элементами страницы.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Вот они в действии. При переходе между элементами этой таблицы, текущий будет подсвечен: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71678"/>
            <a:ext cx="478591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0532" y="3714752"/>
            <a:ext cx="439346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https://github.com/schoolteacherMP/lecture_47_JS_Interface_Events_Mouse_movement/blob/main/tasks.md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События </a:t>
            </a:r>
            <a:r>
              <a:rPr lang="en-US" b="1" dirty="0" err="1" smtClean="0"/>
              <a:t>mouseover</a:t>
            </a:r>
            <a:r>
              <a:rPr lang="en-US" b="1" dirty="0" smtClean="0"/>
              <a:t>/</a:t>
            </a:r>
            <a:r>
              <a:rPr lang="en-US" b="1" dirty="0" err="1" smtClean="0"/>
              <a:t>mouseout</a:t>
            </a:r>
            <a:r>
              <a:rPr lang="en-US" b="1" dirty="0" smtClean="0"/>
              <a:t>, </a:t>
            </a:r>
            <a:r>
              <a:rPr lang="en-US" b="1" dirty="0" err="1" smtClean="0"/>
              <a:t>relatedTarget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Событие </a:t>
            </a:r>
            <a:r>
              <a:rPr lang="ru-RU" dirty="0" err="1" smtClean="0"/>
              <a:t>mouseover</a:t>
            </a:r>
            <a:r>
              <a:rPr lang="ru-RU" dirty="0" smtClean="0"/>
              <a:t> происходит в момент, когда курсор оказывается над элементом, а событие </a:t>
            </a:r>
            <a:r>
              <a:rPr lang="ru-RU" dirty="0" err="1" smtClean="0"/>
              <a:t>mouseout</a:t>
            </a:r>
            <a:r>
              <a:rPr lang="ru-RU" dirty="0" smtClean="0"/>
              <a:t> – в момент, когда курсор уходит с элемента.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929066"/>
            <a:ext cx="6215106" cy="205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401080" cy="628654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Эти события являются особенными, потому что у них имеется свойство </a:t>
            </a:r>
            <a:r>
              <a:rPr lang="ru-RU" b="1" dirty="0" err="1" smtClean="0"/>
              <a:t>relatedTarget</a:t>
            </a:r>
            <a:r>
              <a:rPr lang="ru-RU" dirty="0" smtClean="0"/>
              <a:t>. Оно «дополняет» </a:t>
            </a:r>
            <a:r>
              <a:rPr lang="ru-RU" b="1" dirty="0" err="1" smtClean="0"/>
              <a:t>target</a:t>
            </a:r>
            <a:r>
              <a:rPr lang="ru-RU" dirty="0" smtClean="0"/>
              <a:t>. </a:t>
            </a:r>
            <a:endParaRPr lang="ru-RU" dirty="0" smtClean="0"/>
          </a:p>
          <a:p>
            <a:r>
              <a:rPr lang="ru-RU" dirty="0" smtClean="0"/>
              <a:t>Когда </a:t>
            </a:r>
            <a:r>
              <a:rPr lang="ru-RU" dirty="0" smtClean="0"/>
              <a:t>мышь переходит с одного элемента на другой, то один из них будет </a:t>
            </a:r>
            <a:r>
              <a:rPr lang="ru-RU" b="1" dirty="0" err="1" smtClean="0"/>
              <a:t>target</a:t>
            </a:r>
            <a:r>
              <a:rPr lang="ru-RU" dirty="0" smtClean="0"/>
              <a:t>, а другой </a:t>
            </a:r>
            <a:r>
              <a:rPr lang="ru-RU" b="1" dirty="0" err="1" smtClean="0"/>
              <a:t>relatedTarget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Для события </a:t>
            </a:r>
            <a:r>
              <a:rPr lang="ru-RU" b="1" dirty="0" err="1" smtClean="0"/>
              <a:t>mouseover</a:t>
            </a:r>
            <a:r>
              <a:rPr lang="ru-RU" dirty="0" smtClean="0"/>
              <a:t>:</a:t>
            </a:r>
          </a:p>
          <a:p>
            <a:r>
              <a:rPr lang="ru-RU" b="1" dirty="0" err="1" smtClean="0"/>
              <a:t>event.target</a:t>
            </a:r>
            <a:r>
              <a:rPr lang="ru-RU" dirty="0" smtClean="0"/>
              <a:t> – это элемент, </a:t>
            </a:r>
            <a:r>
              <a:rPr lang="ru-RU" i="1" dirty="0" smtClean="0"/>
              <a:t>на который</a:t>
            </a:r>
            <a:r>
              <a:rPr lang="ru-RU" dirty="0" smtClean="0"/>
              <a:t> курсор перешёл.</a:t>
            </a:r>
          </a:p>
          <a:p>
            <a:r>
              <a:rPr lang="ru-RU" b="1" dirty="0" err="1" smtClean="0"/>
              <a:t>event.relatedTarget</a:t>
            </a:r>
            <a:r>
              <a:rPr lang="ru-RU" dirty="0" smtClean="0"/>
              <a:t> – это элемент, </a:t>
            </a:r>
            <a:r>
              <a:rPr lang="ru-RU" i="1" dirty="0" smtClean="0"/>
              <a:t>с которого</a:t>
            </a:r>
            <a:r>
              <a:rPr lang="ru-RU" dirty="0" smtClean="0"/>
              <a:t> курсор ушёл (</a:t>
            </a:r>
            <a:r>
              <a:rPr lang="ru-RU" dirty="0" err="1" smtClean="0"/>
              <a:t>relatedTarget</a:t>
            </a:r>
            <a:r>
              <a:rPr lang="ru-RU" dirty="0" smtClean="0"/>
              <a:t> → </a:t>
            </a:r>
            <a:r>
              <a:rPr lang="ru-RU" dirty="0" err="1" smtClean="0"/>
              <a:t>target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события </a:t>
            </a:r>
            <a:r>
              <a:rPr lang="en-US" b="1" dirty="0" err="1" smtClean="0"/>
              <a:t>mouseout</a:t>
            </a:r>
            <a:r>
              <a:rPr lang="en-US" dirty="0" smtClean="0"/>
              <a:t> </a:t>
            </a:r>
            <a:r>
              <a:rPr lang="ru-RU" dirty="0" smtClean="0"/>
              <a:t>наоборот:</a:t>
            </a:r>
          </a:p>
          <a:p>
            <a:r>
              <a:rPr lang="en-US" b="1" dirty="0" err="1" smtClean="0"/>
              <a:t>event.target</a:t>
            </a:r>
            <a:r>
              <a:rPr lang="en-US" dirty="0" smtClean="0"/>
              <a:t> – </a:t>
            </a:r>
            <a:r>
              <a:rPr lang="ru-RU" dirty="0" smtClean="0"/>
              <a:t>это элемент, </a:t>
            </a:r>
            <a:r>
              <a:rPr lang="ru-RU" i="1" dirty="0" smtClean="0"/>
              <a:t>с которого</a:t>
            </a:r>
            <a:r>
              <a:rPr lang="ru-RU" dirty="0" smtClean="0"/>
              <a:t> курсор ушёл.</a:t>
            </a:r>
          </a:p>
          <a:p>
            <a:r>
              <a:rPr lang="en-US" b="1" dirty="0" err="1" smtClean="0"/>
              <a:t>event.relatedTarget</a:t>
            </a:r>
            <a:r>
              <a:rPr lang="en-US" dirty="0" smtClean="0"/>
              <a:t> – </a:t>
            </a:r>
            <a:r>
              <a:rPr lang="ru-RU" dirty="0" smtClean="0"/>
              <a:t>это элемент, </a:t>
            </a:r>
            <a:r>
              <a:rPr lang="ru-RU" i="1" dirty="0" smtClean="0"/>
              <a:t>на который</a:t>
            </a:r>
            <a:r>
              <a:rPr lang="ru-RU" dirty="0" smtClean="0"/>
              <a:t> курсор перешёл (</a:t>
            </a:r>
            <a:r>
              <a:rPr lang="en-US" dirty="0" smtClean="0"/>
              <a:t>target → </a:t>
            </a:r>
            <a:r>
              <a:rPr lang="en-US" dirty="0" err="1" smtClean="0"/>
              <a:t>relatedTarget</a:t>
            </a:r>
            <a:r>
              <a:rPr lang="en-US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Свойство </a:t>
            </a:r>
            <a:r>
              <a:rPr lang="ru-RU" b="1" dirty="0" err="1" smtClean="0"/>
              <a:t>relatedTarget</a:t>
            </a:r>
            <a:r>
              <a:rPr lang="ru-RU" b="1" dirty="0" smtClean="0"/>
              <a:t> может быть </a:t>
            </a:r>
            <a:r>
              <a:rPr lang="ru-RU" b="1" dirty="0" err="1" smtClean="0"/>
              <a:t>null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Свойство</a:t>
            </a:r>
            <a:r>
              <a:rPr lang="ru-RU" dirty="0" smtClean="0"/>
              <a:t> </a:t>
            </a:r>
            <a:r>
              <a:rPr lang="ru-RU" b="1" dirty="0" err="1" smtClean="0"/>
              <a:t>relatedTarget</a:t>
            </a:r>
            <a:r>
              <a:rPr lang="ru-RU" dirty="0" smtClean="0"/>
              <a:t> может быть 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нормально и означает, что указатель мыши перешёл не с другого элемента, а из-за пределов окна браузера. Или же, наоборот, ушёл за пределы окна.</a:t>
            </a:r>
          </a:p>
          <a:p>
            <a:r>
              <a:rPr lang="ru-RU" dirty="0" smtClean="0"/>
              <a:t>Следует держать в уме такую возможность при использовании </a:t>
            </a:r>
            <a:r>
              <a:rPr lang="ru-RU" b="1" dirty="0" err="1" smtClean="0"/>
              <a:t>event.relatedTarget</a:t>
            </a:r>
            <a:r>
              <a:rPr lang="ru-RU" dirty="0" smtClean="0"/>
              <a:t> в своём коде. Если, например, написать </a:t>
            </a:r>
            <a:r>
              <a:rPr lang="ru-RU" b="1" dirty="0" err="1" smtClean="0"/>
              <a:t>event.relatedTarget.tagName</a:t>
            </a:r>
            <a:r>
              <a:rPr lang="ru-RU" b="1" dirty="0" smtClean="0"/>
              <a:t>,</a:t>
            </a:r>
            <a:r>
              <a:rPr lang="ru-RU" dirty="0" smtClean="0"/>
              <a:t> то при отсутствии </a:t>
            </a:r>
            <a:r>
              <a:rPr lang="ru-RU" b="1" dirty="0" err="1" smtClean="0"/>
              <a:t>event.relatedTarget</a:t>
            </a:r>
            <a:r>
              <a:rPr lang="ru-RU" dirty="0" smtClean="0"/>
              <a:t> будет ошибка.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Пропуск элементов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Событие </a:t>
            </a:r>
            <a:r>
              <a:rPr lang="ru-RU" b="1" dirty="0" err="1" smtClean="0"/>
              <a:t>mousemove</a:t>
            </a:r>
            <a:r>
              <a:rPr lang="ru-RU" dirty="0" smtClean="0"/>
              <a:t> происходит при движении мыши. Однако, это не означает, что указанное событие генерируется при прохождении каждого пикселя.</a:t>
            </a:r>
          </a:p>
          <a:p>
            <a:r>
              <a:rPr lang="ru-RU" dirty="0" smtClean="0"/>
              <a:t>Браузер периодически проверяет позицию курсора и, заметив изменения, генерирует события </a:t>
            </a:r>
            <a:r>
              <a:rPr lang="ru-RU" b="1" dirty="0" err="1" smtClean="0"/>
              <a:t>mousemove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означает, что если пользователь двигает мышкой очень быстро, то некоторые DOM-элементы могут быть пропущены: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Если курсор мыши передвинуть очень быстро с элемента #</a:t>
            </a:r>
            <a:r>
              <a:rPr lang="ru-RU" b="1" dirty="0" smtClean="0"/>
              <a:t>FROM</a:t>
            </a:r>
            <a:r>
              <a:rPr lang="ru-RU" dirty="0" smtClean="0"/>
              <a:t> на элемент #</a:t>
            </a:r>
            <a:r>
              <a:rPr lang="ru-RU" b="1" dirty="0" smtClean="0"/>
              <a:t>TO,</a:t>
            </a:r>
            <a:r>
              <a:rPr lang="ru-RU" dirty="0" smtClean="0"/>
              <a:t> как это показано выше, то лежащие между ними элементы &lt;</a:t>
            </a:r>
            <a:r>
              <a:rPr lang="ru-RU" b="1" dirty="0" err="1" smtClean="0"/>
              <a:t>div</a:t>
            </a:r>
            <a:r>
              <a:rPr lang="ru-RU" dirty="0" smtClean="0"/>
              <a:t>&gt; (или некоторые из них) могут быть пропущены. Событие </a:t>
            </a:r>
            <a:r>
              <a:rPr lang="ru-RU" b="1" dirty="0" err="1" smtClean="0"/>
              <a:t>mouseout</a:t>
            </a:r>
            <a:r>
              <a:rPr lang="ru-RU" dirty="0" smtClean="0"/>
              <a:t> может запуститься на элементе #</a:t>
            </a:r>
            <a:r>
              <a:rPr lang="ru-RU" b="1" dirty="0" smtClean="0"/>
              <a:t>FROM</a:t>
            </a:r>
            <a:r>
              <a:rPr lang="ru-RU" dirty="0" smtClean="0"/>
              <a:t> и затем сразу же сгенерируется </a:t>
            </a:r>
            <a:r>
              <a:rPr lang="ru-RU" b="1" dirty="0" err="1" smtClean="0"/>
              <a:t>mouseover</a:t>
            </a:r>
            <a:r>
              <a:rPr lang="ru-RU" dirty="0" smtClean="0"/>
              <a:t> на элементе #</a:t>
            </a:r>
            <a:r>
              <a:rPr lang="ru-RU" b="1" dirty="0" smtClean="0"/>
              <a:t>TO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хорошо с точки зрения производительности, потому что если промежуточных элементов много, вряд ли мы действительно хотим обрабатывать вход и выход для каждого.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0"/>
            <a:ext cx="7572428" cy="151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407196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 другой стороны, мы должны иметь в виду, что указатель мыши не «посещает» все элементы на своём пути. Он может и «прыгать».</a:t>
            </a:r>
          </a:p>
          <a:p>
            <a:r>
              <a:rPr lang="ru-RU" dirty="0" smtClean="0"/>
              <a:t>В частности, возможно, что указатель запрыгнет в середину страницы из-за пределов окна браузера. В этом случае значение </a:t>
            </a:r>
            <a:r>
              <a:rPr lang="ru-RU" b="1" dirty="0" err="1" smtClean="0"/>
              <a:t>relatedTarget</a:t>
            </a:r>
            <a:r>
              <a:rPr lang="ru-RU" dirty="0" smtClean="0"/>
              <a:t> будет </a:t>
            </a:r>
            <a:r>
              <a:rPr lang="ru-RU" b="1" dirty="0" err="1" smtClean="0"/>
              <a:t>null</a:t>
            </a:r>
            <a:r>
              <a:rPr lang="ru-RU" dirty="0" smtClean="0"/>
              <a:t>, так как курсор пришёл «из ниоткуда»:</a:t>
            </a:r>
            <a:endParaRPr lang="ru-R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143380"/>
            <a:ext cx="5500726" cy="249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272</Words>
  <Application>Microsoft Office PowerPoint</Application>
  <PresentationFormat>Экран (4:3)</PresentationFormat>
  <Paragraphs>56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Основы JS</vt:lpstr>
      <vt:lpstr>Слайд 2</vt:lpstr>
      <vt:lpstr>События mouseover/mouseout, relatedTarget</vt:lpstr>
      <vt:lpstr>Слайд 4</vt:lpstr>
      <vt:lpstr>Слайд 5</vt:lpstr>
      <vt:lpstr>Свойство relatedTarget может быть null </vt:lpstr>
      <vt:lpstr>Пропуск элементов</vt:lpstr>
      <vt:lpstr>Слайд 8</vt:lpstr>
      <vt:lpstr>Слайд 9</vt:lpstr>
      <vt:lpstr>Если был mouseover, то будет и mouseout </vt:lpstr>
      <vt:lpstr>Событие mouseout при переходе на потомка</vt:lpstr>
      <vt:lpstr>Слайд 12</vt:lpstr>
      <vt:lpstr>Слайд 13</vt:lpstr>
      <vt:lpstr>События mouseenter и mouseleave</vt:lpstr>
      <vt:lpstr>Слайд 15</vt:lpstr>
      <vt:lpstr>Делегирование событий</vt:lpstr>
      <vt:lpstr>Слайд 17</vt:lpstr>
      <vt:lpstr>Слайд 18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203</cp:revision>
  <dcterms:created xsi:type="dcterms:W3CDTF">2022-09-13T09:58:51Z</dcterms:created>
  <dcterms:modified xsi:type="dcterms:W3CDTF">2023-02-27T10:26:28Z</dcterms:modified>
</cp:coreProperties>
</file>