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interaction.html#d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4</a:t>
            </a:r>
            <a:r>
              <a:rPr lang="ru-RU" b="1" smtClean="0">
                <a:solidFill>
                  <a:schemeClr val="tx1"/>
                </a:solidFill>
              </a:rPr>
              <a:t>7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en-US" sz="3200" b="1" dirty="0" err="1" smtClean="0"/>
              <a:t>Drag'n'Drop</a:t>
            </a:r>
            <a:r>
              <a:rPr lang="en-US" sz="3200" b="1" smtClean="0"/>
              <a:t> with mouse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Всё потому, что браузер имеет свой собственный </a:t>
            </a:r>
            <a:r>
              <a:rPr lang="ru-RU" b="1" dirty="0" err="1" smtClean="0"/>
              <a:t>Drag’n’Drop</a:t>
            </a:r>
            <a:r>
              <a:rPr lang="ru-RU" dirty="0" smtClean="0"/>
              <a:t>, который автоматически запускается и вступает в конфликт с нашим. Это происходит именно для картинок и некоторых других элементов.</a:t>
            </a:r>
          </a:p>
          <a:p>
            <a:r>
              <a:rPr lang="ru-RU" dirty="0" smtClean="0"/>
              <a:t>Его нужно отключить: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071942"/>
            <a:ext cx="59371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52"/>
            <a:ext cx="8229600" cy="664371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Ещё одна деталь – событие </a:t>
            </a:r>
            <a:r>
              <a:rPr lang="ru-RU" b="1" dirty="0" err="1" smtClean="0"/>
              <a:t>mousemove</a:t>
            </a:r>
            <a:r>
              <a:rPr lang="ru-RU" dirty="0" smtClean="0"/>
              <a:t> отслеживается на </a:t>
            </a:r>
            <a:r>
              <a:rPr lang="ru-RU" b="1" dirty="0" err="1" smtClean="0"/>
              <a:t>document</a:t>
            </a:r>
            <a:r>
              <a:rPr lang="ru-RU" dirty="0" smtClean="0"/>
              <a:t>, а не на </a:t>
            </a:r>
            <a:r>
              <a:rPr lang="ru-RU" b="1" dirty="0" err="1" smtClean="0"/>
              <a:t>ball</a:t>
            </a:r>
            <a:r>
              <a:rPr lang="ru-RU" dirty="0" smtClean="0"/>
              <a:t>. С первого взгляда кажется, что мышь всегда над мячом и обработчик </a:t>
            </a:r>
            <a:r>
              <a:rPr lang="ru-RU" b="1" dirty="0" err="1" smtClean="0"/>
              <a:t>mousemove</a:t>
            </a:r>
            <a:r>
              <a:rPr lang="ru-RU" dirty="0" smtClean="0"/>
              <a:t> можно повесить на сам мяч, а не на документ.</a:t>
            </a:r>
          </a:p>
          <a:p>
            <a:r>
              <a:rPr lang="ru-RU" dirty="0" smtClean="0"/>
              <a:t>Но, как мы помним, событие </a:t>
            </a:r>
            <a:r>
              <a:rPr lang="ru-RU" b="1" dirty="0" err="1" smtClean="0"/>
              <a:t>mousemove</a:t>
            </a:r>
            <a:r>
              <a:rPr lang="ru-RU" dirty="0" smtClean="0"/>
              <a:t> возникает хоть и часто, но не для каждого пикселя. Поэтому из-за быстрого движения указатель может спрыгнуть с мяча и оказаться где-нибудь в середине документа (или даже за пределами окна).</a:t>
            </a:r>
          </a:p>
          <a:p>
            <a:r>
              <a:rPr lang="ru-RU" dirty="0" smtClean="0"/>
              <a:t>Вот почему мы должны отслеживать </a:t>
            </a:r>
            <a:r>
              <a:rPr lang="ru-RU" b="1" dirty="0" err="1" smtClean="0"/>
              <a:t>mousemove</a:t>
            </a:r>
            <a:r>
              <a:rPr lang="ru-RU" dirty="0" smtClean="0"/>
              <a:t> на всём </a:t>
            </a:r>
            <a:r>
              <a:rPr lang="ru-RU" b="1" dirty="0" err="1" smtClean="0"/>
              <a:t>document</a:t>
            </a:r>
            <a:r>
              <a:rPr lang="ru-RU" dirty="0" smtClean="0"/>
              <a:t>, чтобы поймать его.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переноса (</a:t>
            </a:r>
            <a:r>
              <a:rPr lang="en-US" b="1" dirty="0" smtClean="0"/>
              <a:t>droppable)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предыдущих примерах мяч можно было бросить просто где угодно в пределах окна. В реальности мы обычно берём один элемент и перетаскиваем в другой. Например, «файл» в «папку» или что-то ещё.</a:t>
            </a:r>
          </a:p>
          <a:p>
            <a:r>
              <a:rPr lang="ru-RU" dirty="0" smtClean="0"/>
              <a:t>Абстрактно говоря, мы берём перетаскиваемый (</a:t>
            </a:r>
            <a:r>
              <a:rPr lang="ru-RU" dirty="0" err="1" smtClean="0"/>
              <a:t>draggable</a:t>
            </a:r>
            <a:r>
              <a:rPr lang="ru-RU" dirty="0" smtClean="0"/>
              <a:t>) элемент и помещаем его в другой элемент «цель переноса» (</a:t>
            </a:r>
            <a:r>
              <a:rPr lang="ru-RU" dirty="0" err="1" smtClean="0"/>
              <a:t>droppable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/>
              <a:t>Нам нужно знать:</a:t>
            </a:r>
          </a:p>
          <a:p>
            <a:r>
              <a:rPr lang="ru-RU" dirty="0" smtClean="0"/>
              <a:t>куда пользователь положил элемент в конце переноса, чтобы обработать его окончание</a:t>
            </a:r>
          </a:p>
          <a:p>
            <a:r>
              <a:rPr lang="ru-RU" dirty="0" smtClean="0"/>
              <a:t>и, желательно, над какой потенциальной целью (элемент, куда можно положить, например, изображение папки) он находится в процессе переноса, чтобы подсветить её.</a:t>
            </a:r>
          </a:p>
          <a:p>
            <a:r>
              <a:rPr lang="ru-RU" dirty="0" smtClean="0"/>
              <a:t>Решение довольно интересное и немного хитрое, давайте рассмотрим его.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/>
          </a:bodyPr>
          <a:lstStyle/>
          <a:p>
            <a:r>
              <a:rPr lang="ru-RU" dirty="0" smtClean="0"/>
              <a:t>Какой может быть первая мысль? Возможно, установить обработчики событий </a:t>
            </a:r>
            <a:r>
              <a:rPr lang="ru-RU" b="1" dirty="0" err="1" smtClean="0"/>
              <a:t>mouseover</a:t>
            </a:r>
            <a:r>
              <a:rPr lang="ru-RU" b="1" dirty="0" smtClean="0"/>
              <a:t>/</a:t>
            </a:r>
            <a:r>
              <a:rPr lang="ru-RU" b="1" dirty="0" err="1" smtClean="0"/>
              <a:t>mouseup</a:t>
            </a:r>
            <a:r>
              <a:rPr lang="ru-RU" dirty="0" smtClean="0"/>
              <a:t> на элемент – потенциальную цель переноса?</a:t>
            </a:r>
          </a:p>
          <a:p>
            <a:r>
              <a:rPr lang="ru-RU" b="1" dirty="0" smtClean="0"/>
              <a:t>Но это не работает.</a:t>
            </a:r>
          </a:p>
          <a:p>
            <a:r>
              <a:rPr lang="ru-RU" dirty="0" smtClean="0"/>
              <a:t>Проблема в том, что при перемещении перетаскиваемый элемент всегда находится поверх других элементов. А события мыши срабатывают только на верхнем элементе, но не на нижнем.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429420"/>
          </a:xfrm>
        </p:spPr>
        <p:txBody>
          <a:bodyPr>
            <a:normAutofit/>
          </a:bodyPr>
          <a:lstStyle/>
          <a:p>
            <a:r>
              <a:rPr lang="ru-RU" dirty="0" smtClean="0"/>
              <a:t>То же самое с перетаскиваемым элементом. Мяч всегда находится поверх других элементов, поэтому события срабатывают на нём. Какие бы обработчики мы ни ставили на нижние элементы, они не будут выполнены.</a:t>
            </a:r>
          </a:p>
          <a:p>
            <a:r>
              <a:rPr lang="ru-RU" dirty="0" smtClean="0"/>
              <a:t>Вот почему первоначальная идея поставить обработчики на потенциальные цели переноса нереализуема. Обработчики не сработают.</a:t>
            </a:r>
          </a:p>
          <a:p>
            <a:r>
              <a:rPr lang="ru-RU" dirty="0" smtClean="0"/>
              <a:t>Так что же делать?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r>
              <a:rPr lang="ru-RU" dirty="0" smtClean="0"/>
              <a:t>Существует метод </a:t>
            </a:r>
          </a:p>
          <a:p>
            <a:pPr>
              <a:buNone/>
            </a:pPr>
            <a:r>
              <a:rPr lang="ru-RU" b="1" dirty="0" err="1" smtClean="0"/>
              <a:t>document.elementFromPoint</a:t>
            </a:r>
            <a:r>
              <a:rPr lang="ru-RU" b="1" dirty="0" smtClean="0"/>
              <a:t>(</a:t>
            </a:r>
            <a:r>
              <a:rPr lang="ru-RU" b="1" dirty="0" err="1" smtClean="0"/>
              <a:t>clientX</a:t>
            </a:r>
            <a:r>
              <a:rPr lang="ru-RU" b="1" dirty="0" smtClean="0"/>
              <a:t>, </a:t>
            </a:r>
            <a:r>
              <a:rPr lang="ru-RU" b="1" dirty="0" err="1" smtClean="0"/>
              <a:t>clientY</a:t>
            </a:r>
            <a:r>
              <a:rPr lang="ru-RU" b="1" dirty="0" smtClean="0"/>
              <a:t>). </a:t>
            </a:r>
            <a:r>
              <a:rPr lang="ru-RU" dirty="0" smtClean="0"/>
              <a:t>Он возвращает наиболее глубоко вложенный элемент по заданным координатам окна (или </a:t>
            </a:r>
            <a:r>
              <a:rPr lang="ru-RU" dirty="0" err="1" smtClean="0"/>
              <a:t>null</a:t>
            </a:r>
            <a:r>
              <a:rPr lang="ru-RU" dirty="0" smtClean="0"/>
              <a:t>, если указанные координаты находятся за пределами окна).</a:t>
            </a:r>
          </a:p>
          <a:p>
            <a:r>
              <a:rPr lang="ru-RU" dirty="0" smtClean="0"/>
              <a:t>Мы можем использовать его, чтобы из любого обработчика событий мыши выяснить, над какой мы потенциальной целью переноса, вот так: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ru-RU" dirty="0" smtClean="0"/>
              <a:t>Заметим, нам нужно спрятать мяч перед вызовом функции (*). В противном случае по этим координатам мы будем получать мяч, ведь это и есть элемент непосредственно под указателем: </a:t>
            </a:r>
            <a:r>
              <a:rPr lang="ru-RU" b="1" dirty="0" err="1" smtClean="0"/>
              <a:t>elemBelow=ball</a:t>
            </a:r>
            <a:r>
              <a:rPr lang="ru-RU" dirty="0" smtClean="0"/>
              <a:t>. Так что мы прячем его и тут же показываем обратно.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0"/>
            <a:ext cx="83359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4525963"/>
          </a:xfrm>
        </p:spPr>
        <p:txBody>
          <a:bodyPr/>
          <a:lstStyle/>
          <a:p>
            <a:r>
              <a:rPr lang="ru-RU" dirty="0" smtClean="0"/>
              <a:t>Расширенный код </a:t>
            </a:r>
            <a:r>
              <a:rPr lang="ru-RU" dirty="0" err="1" smtClean="0"/>
              <a:t>onMouseMove</a:t>
            </a:r>
            <a:r>
              <a:rPr lang="ru-RU" dirty="0" smtClean="0"/>
              <a:t> с поиском потенциальных целей переноса: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22"/>
            <a:ext cx="9151294" cy="460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57" y="571480"/>
            <a:ext cx="917935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Drag'n'Drop</a:t>
            </a:r>
            <a:r>
              <a:rPr lang="en-US" b="1" dirty="0" smtClean="0"/>
              <a:t> </a:t>
            </a:r>
            <a:r>
              <a:rPr lang="ru-RU" b="1" dirty="0" smtClean="0"/>
              <a:t>с событиями мыши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Drag’n’Drop</a:t>
            </a:r>
            <a:r>
              <a:rPr lang="ru-RU" b="1" dirty="0" smtClean="0"/>
              <a:t> </a:t>
            </a:r>
            <a:r>
              <a:rPr lang="ru-RU" dirty="0" smtClean="0"/>
              <a:t>– отличный способ улучшить интерфейс. Захват элемента мышкой и его перенос визуально упростят что угодно: от копирования и перемещения документов (как в файловых менеджерах) до оформления заказа («положить в корзину»).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https://github.com/schoolteacherMP/lecture_48_JS_Interface_Events_Drag-n-Drop_with_mouse_events/blob/main/tasks.md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современном стандарте HTML5 есть </a:t>
            </a:r>
            <a:r>
              <a:rPr lang="ru-RU" dirty="0" smtClean="0">
                <a:hlinkClick r:id="rId2"/>
              </a:rPr>
              <a:t>раздел о </a:t>
            </a:r>
            <a:r>
              <a:rPr lang="ru-RU" dirty="0" err="1" smtClean="0">
                <a:hlinkClick r:id="rId2"/>
              </a:rPr>
              <a:t>Drag</a:t>
            </a:r>
            <a:r>
              <a:rPr lang="ru-RU" dirty="0" smtClean="0">
                <a:hlinkClick r:id="rId2"/>
              </a:rPr>
              <a:t> </a:t>
            </a:r>
            <a:r>
              <a:rPr lang="ru-RU" dirty="0" err="1" smtClean="0">
                <a:hlinkClick r:id="rId2"/>
              </a:rPr>
              <a:t>and</a:t>
            </a:r>
            <a:r>
              <a:rPr lang="ru-RU" dirty="0" smtClean="0">
                <a:hlinkClick r:id="rId2"/>
              </a:rPr>
              <a:t> </a:t>
            </a:r>
            <a:r>
              <a:rPr lang="ru-RU" dirty="0" err="1" smtClean="0">
                <a:hlinkClick r:id="rId2"/>
              </a:rPr>
              <a:t>Drop</a:t>
            </a:r>
            <a:r>
              <a:rPr lang="ru-RU" dirty="0" smtClean="0"/>
              <a:t> – и там есть специальные события именно для </a:t>
            </a:r>
            <a:r>
              <a:rPr lang="ru-RU" b="1" dirty="0" err="1" smtClean="0"/>
              <a:t>Drag’n’Drop</a:t>
            </a:r>
            <a:r>
              <a:rPr lang="ru-RU" dirty="0" smtClean="0"/>
              <a:t> переноса, такие как </a:t>
            </a:r>
            <a:r>
              <a:rPr lang="ru-RU" b="1" dirty="0" err="1" smtClean="0"/>
              <a:t>dragstart</a:t>
            </a:r>
            <a:r>
              <a:rPr lang="ru-RU" dirty="0" smtClean="0"/>
              <a:t>, </a:t>
            </a:r>
            <a:r>
              <a:rPr lang="ru-RU" b="1" dirty="0" err="1" smtClean="0"/>
              <a:t>dragend</a:t>
            </a:r>
            <a:r>
              <a:rPr lang="ru-RU" dirty="0" smtClean="0"/>
              <a:t> и так далее.</a:t>
            </a:r>
          </a:p>
          <a:p>
            <a:r>
              <a:rPr lang="ru-RU" dirty="0" smtClean="0"/>
              <a:t>Они интересны тем, что позволяют легко решать простые задачи. Например, можно перетащить файл в браузер, так что JS получит доступ к его содержимому.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Но у них есть и ограничения. Например, нельзя организовать перенос «только по горизонтали» или «только по вертикали». Также нельзя ограничить перенос внутри заданной зоны. Есть и другие интерфейсные задачи, которые такими встроенными событиями не реализуемы. Кроме того, мобильные устройства плохо их поддерживают.</a:t>
            </a:r>
          </a:p>
          <a:p>
            <a:r>
              <a:rPr lang="ru-RU" dirty="0" smtClean="0"/>
              <a:t>Здесь мы будем рассматривать </a:t>
            </a:r>
            <a:r>
              <a:rPr lang="ru-RU" b="1" dirty="0" err="1" smtClean="0"/>
              <a:t>Drag’n’Drop</a:t>
            </a:r>
            <a:r>
              <a:rPr lang="ru-RU" b="1" dirty="0" smtClean="0"/>
              <a:t> </a:t>
            </a:r>
            <a:r>
              <a:rPr lang="ru-RU" dirty="0" smtClean="0"/>
              <a:t>при помощи событий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Алгоритм </a:t>
            </a:r>
            <a:r>
              <a:rPr lang="en-US" b="1" dirty="0" err="1" smtClean="0"/>
              <a:t>Drag’n’Drop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Базовый алгоритм </a:t>
            </a:r>
            <a:r>
              <a:rPr lang="ru-RU" b="1" dirty="0" err="1" smtClean="0"/>
              <a:t>Drag’n’Drop</a:t>
            </a:r>
            <a:r>
              <a:rPr lang="ru-RU" dirty="0" smtClean="0"/>
              <a:t> выглядит так:</a:t>
            </a:r>
          </a:p>
          <a:p>
            <a:pPr>
              <a:buNone/>
            </a:pPr>
            <a:r>
              <a:rPr lang="ru-RU" dirty="0" smtClean="0"/>
              <a:t>1. При </a:t>
            </a:r>
            <a:r>
              <a:rPr lang="ru-RU" b="1" dirty="0" err="1" smtClean="0"/>
              <a:t>mousedown</a:t>
            </a:r>
            <a:r>
              <a:rPr lang="ru-RU" dirty="0" smtClean="0"/>
              <a:t> – готовим элемент к перемещению, если необходимо (например, создаём его копию).</a:t>
            </a:r>
          </a:p>
          <a:p>
            <a:pPr>
              <a:buNone/>
            </a:pPr>
            <a:r>
              <a:rPr lang="ru-RU" dirty="0" smtClean="0"/>
              <a:t>2. Затем при </a:t>
            </a:r>
            <a:r>
              <a:rPr lang="ru-RU" b="1" dirty="0" err="1" smtClean="0"/>
              <a:t>mousemove</a:t>
            </a:r>
            <a:r>
              <a:rPr lang="ru-RU" dirty="0" smtClean="0"/>
              <a:t> передвигаем элемент на новые координаты путём смены </a:t>
            </a:r>
            <a:r>
              <a:rPr lang="ru-RU" b="1" dirty="0" err="1" smtClean="0"/>
              <a:t>left</a:t>
            </a:r>
            <a:r>
              <a:rPr lang="ru-RU" b="1" dirty="0" smtClean="0"/>
              <a:t>/</a:t>
            </a:r>
            <a:r>
              <a:rPr lang="ru-RU" b="1" dirty="0" err="1" smtClean="0"/>
              <a:t>top</a:t>
            </a:r>
            <a:r>
              <a:rPr lang="ru-RU" b="1" dirty="0" smtClean="0"/>
              <a:t> и </a:t>
            </a:r>
            <a:r>
              <a:rPr lang="ru-RU" b="1" dirty="0" err="1" smtClean="0"/>
              <a:t>position:absolute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3. При </a:t>
            </a:r>
            <a:r>
              <a:rPr lang="ru-RU" b="1" dirty="0" err="1" smtClean="0"/>
              <a:t>mouseup</a:t>
            </a:r>
            <a:r>
              <a:rPr lang="ru-RU" dirty="0" smtClean="0"/>
              <a:t> – остановить перенос элемента и произвести все действия, связанные с окончанием </a:t>
            </a:r>
            <a:r>
              <a:rPr lang="ru-RU" b="1" dirty="0" err="1" smtClean="0"/>
              <a:t>Drag’n’Drop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4525963"/>
          </a:xfrm>
        </p:spPr>
        <p:txBody>
          <a:bodyPr/>
          <a:lstStyle/>
          <a:p>
            <a:r>
              <a:rPr lang="ru-RU" dirty="0" smtClean="0"/>
              <a:t>Это и есть основа </a:t>
            </a:r>
            <a:r>
              <a:rPr lang="ru-RU" b="1" dirty="0" err="1" smtClean="0"/>
              <a:t>Drag’n’Drop</a:t>
            </a:r>
            <a:r>
              <a:rPr lang="ru-RU" dirty="0" smtClean="0"/>
              <a:t>. Позже мы сможем расширить этот алгоритм, например, подсветив элементы при наведении на них мыши.</a:t>
            </a:r>
          </a:p>
          <a:p>
            <a:r>
              <a:rPr lang="ru-RU" dirty="0" smtClean="0"/>
              <a:t>В следующем примере эти шаги реализованы для переноса мяча: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429000"/>
            <a:ext cx="26955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855663"/>
            <a:ext cx="8659813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600006" cy="425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запустить этот код, то мы заметим нечто странное. При начале переноса мяч «раздваивается» и переносится не сам мяч, а его «клон».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643314"/>
            <a:ext cx="33623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439</Words>
  <Application>Microsoft Office PowerPoint</Application>
  <PresentationFormat>Экран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Основы JS</vt:lpstr>
      <vt:lpstr>Drag'n'Drop с событиями мыши </vt:lpstr>
      <vt:lpstr>Слайд 3</vt:lpstr>
      <vt:lpstr>Слайд 4</vt:lpstr>
      <vt:lpstr>Алгоритм Drag’n’Drop</vt:lpstr>
      <vt:lpstr>Слайд 6</vt:lpstr>
      <vt:lpstr>Слайд 7</vt:lpstr>
      <vt:lpstr>Слайд 8</vt:lpstr>
      <vt:lpstr>Слайд 9</vt:lpstr>
      <vt:lpstr>Слайд 10</vt:lpstr>
      <vt:lpstr>Слайд 11</vt:lpstr>
      <vt:lpstr>Цели переноса (droppable)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201</cp:revision>
  <dcterms:created xsi:type="dcterms:W3CDTF">2022-09-13T09:58:51Z</dcterms:created>
  <dcterms:modified xsi:type="dcterms:W3CDTF">2023-03-20T11:06:19Z</dcterms:modified>
</cp:coreProperties>
</file>