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events-change-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49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Keyboard </a:t>
            </a:r>
            <a:r>
              <a:rPr lang="en-US" sz="3200" b="1" dirty="0" err="1" smtClean="0"/>
              <a:t>keydown</a:t>
            </a:r>
            <a:r>
              <a:rPr lang="en-US" sz="3200" b="1" dirty="0" smtClean="0"/>
              <a:t> and </a:t>
            </a:r>
            <a:r>
              <a:rPr lang="en-US" sz="3200" b="1" smtClean="0"/>
              <a:t>keyup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А что, если клавиша не буквенно-цифровая?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 smtClean="0"/>
              <a:t>, </a:t>
            </a:r>
            <a:r>
              <a:rPr lang="ru-RU" dirty="0" err="1" smtClean="0"/>
              <a:t>Shift</a:t>
            </a:r>
            <a:r>
              <a:rPr lang="ru-RU" dirty="0" smtClean="0"/>
              <a:t> или F1, или какая-либо другая специальная клавиша?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таких случаях значение свойства </a:t>
            </a:r>
            <a:r>
              <a:rPr lang="ru-RU" b="1" dirty="0" err="1" smtClean="0"/>
              <a:t>event.key</a:t>
            </a:r>
            <a:r>
              <a:rPr lang="ru-RU" dirty="0" smtClean="0"/>
              <a:t> примерно тоже, что и у </a:t>
            </a:r>
            <a:r>
              <a:rPr lang="ru-RU" b="1" dirty="0" err="1" smtClean="0"/>
              <a:t>event.code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3380"/>
            <a:ext cx="914247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 что </a:t>
            </a:r>
            <a:r>
              <a:rPr lang="ru-RU" b="1" dirty="0" err="1" smtClean="0"/>
              <a:t>event.code</a:t>
            </a:r>
            <a:r>
              <a:rPr lang="ru-RU" dirty="0" smtClean="0"/>
              <a:t> точно указывает, какая именно клавиша нажата. Так, большинство клавиатур имеют по две клавиши </a:t>
            </a:r>
            <a:r>
              <a:rPr lang="ru-RU" b="1" dirty="0" err="1" smtClean="0"/>
              <a:t>Shift</a:t>
            </a:r>
            <a:r>
              <a:rPr lang="ru-RU" dirty="0" smtClean="0"/>
              <a:t>: слева и справа. </a:t>
            </a:r>
            <a:r>
              <a:rPr lang="ru-RU" b="1" dirty="0" err="1" smtClean="0"/>
              <a:t>event.cod</a:t>
            </a:r>
            <a:r>
              <a:rPr lang="ru-RU" dirty="0" err="1" smtClean="0"/>
              <a:t>e</a:t>
            </a:r>
            <a:r>
              <a:rPr lang="ru-RU" dirty="0" smtClean="0"/>
              <a:t> уточняет, какая именно из них была нажата, в то время как </a:t>
            </a:r>
            <a:r>
              <a:rPr lang="ru-RU" b="1" dirty="0" err="1" smtClean="0"/>
              <a:t>event.key</a:t>
            </a:r>
            <a:r>
              <a:rPr lang="ru-RU" dirty="0" smtClean="0"/>
              <a:t> сообщает о «смысле» клавиши: что вообще было нажато (</a:t>
            </a:r>
            <a:r>
              <a:rPr lang="ru-RU" dirty="0" err="1" smtClean="0"/>
              <a:t>Shift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Допустим, мы хотим обработать горячую клавишу </a:t>
            </a:r>
            <a:r>
              <a:rPr lang="ru-RU" b="1" dirty="0" err="1" smtClean="0"/>
              <a:t>Ctrl+Z</a:t>
            </a:r>
            <a:r>
              <a:rPr lang="ru-RU" b="1" dirty="0" smtClean="0"/>
              <a:t> (или </a:t>
            </a:r>
            <a:r>
              <a:rPr lang="ru-RU" b="1" dirty="0" err="1" smtClean="0"/>
              <a:t>Cmd+Z</a:t>
            </a:r>
            <a:r>
              <a:rPr lang="ru-RU" b="1" dirty="0" smtClean="0"/>
              <a:t> для </a:t>
            </a:r>
            <a:r>
              <a:rPr lang="ru-RU" b="1" dirty="0" err="1" smtClean="0"/>
              <a:t>Mac</a:t>
            </a:r>
            <a:r>
              <a:rPr lang="ru-RU" dirty="0" smtClean="0"/>
              <a:t>). Большинство текстовых редакторов к этой комбинации подключают действие «Отменить». Мы можем поставить обработчик событий на </a:t>
            </a:r>
            <a:r>
              <a:rPr lang="ru-RU" b="1" dirty="0" err="1" smtClean="0"/>
              <a:t>keydown</a:t>
            </a:r>
            <a:r>
              <a:rPr lang="ru-RU" dirty="0" smtClean="0"/>
              <a:t> и проверять, какая клавиша была нажата.</a:t>
            </a:r>
          </a:p>
          <a:p>
            <a:r>
              <a:rPr lang="ru-RU" dirty="0" smtClean="0"/>
              <a:t>Здесь возникает дилемма: в нашем обработчике стоит проверять значение </a:t>
            </a:r>
            <a:r>
              <a:rPr lang="ru-RU" b="1" dirty="0" err="1" smtClean="0"/>
              <a:t>event.key</a:t>
            </a:r>
            <a:r>
              <a:rPr lang="ru-RU" dirty="0" smtClean="0"/>
              <a:t> или </a:t>
            </a:r>
            <a:r>
              <a:rPr lang="ru-RU" b="1" dirty="0" err="1" smtClean="0"/>
              <a:t>event.code</a:t>
            </a:r>
            <a:r>
              <a:rPr lang="ru-RU" dirty="0" smtClean="0"/>
              <a:t>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одной стороны, значение </a:t>
            </a:r>
            <a:r>
              <a:rPr lang="ru-RU" dirty="0" err="1" smtClean="0"/>
              <a:t>event.key</a:t>
            </a:r>
            <a:r>
              <a:rPr lang="ru-RU" dirty="0" smtClean="0"/>
              <a:t> – это символ, он изменяется в зависимости от языка, и если у пользователя установлено в ОС несколько языков, и он переключается между ними, нажатие на одну и ту же клавишу будет давать разные символы. </a:t>
            </a:r>
            <a:endParaRPr lang="ru-RU" dirty="0" smtClean="0"/>
          </a:p>
          <a:p>
            <a:r>
              <a:rPr lang="ru-RU" dirty="0" smtClean="0"/>
              <a:t>Так </a:t>
            </a:r>
            <a:r>
              <a:rPr lang="ru-RU" dirty="0" smtClean="0"/>
              <a:t>что имеет смысл проверять </a:t>
            </a:r>
            <a:r>
              <a:rPr lang="ru-RU" b="1" dirty="0" err="1" smtClean="0"/>
              <a:t>event.code</a:t>
            </a:r>
            <a:r>
              <a:rPr lang="ru-RU" dirty="0" smtClean="0"/>
              <a:t>, ведь его значение всегда одно и тоже.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24" y="2636838"/>
            <a:ext cx="8807158" cy="186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Автоповтор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</a:t>
            </a:r>
            <a:r>
              <a:rPr lang="ru-RU" dirty="0" smtClean="0"/>
              <a:t>долгом нажатии клавиши возникает автоповтор: </a:t>
            </a:r>
            <a:r>
              <a:rPr lang="ru-RU" b="1" dirty="0" err="1" smtClean="0"/>
              <a:t>keydown</a:t>
            </a:r>
            <a:r>
              <a:rPr lang="ru-RU" dirty="0" smtClean="0"/>
              <a:t> срабатывает снова и снова, и когда клавишу отпускают, то отрабатывает </a:t>
            </a:r>
            <a:r>
              <a:rPr lang="ru-RU" b="1" dirty="0" err="1" smtClean="0"/>
              <a:t>keyup</a:t>
            </a:r>
            <a:r>
              <a:rPr lang="ru-RU" dirty="0" smtClean="0"/>
              <a:t>. Так что ситуация, когда много </a:t>
            </a:r>
            <a:r>
              <a:rPr lang="ru-RU" b="1" dirty="0" err="1" smtClean="0"/>
              <a:t>keydownи</a:t>
            </a:r>
            <a:r>
              <a:rPr lang="ru-RU" dirty="0" smtClean="0"/>
              <a:t> один </a:t>
            </a:r>
            <a:r>
              <a:rPr lang="ru-RU" b="1" dirty="0" err="1" smtClean="0"/>
              <a:t>keyup</a:t>
            </a:r>
            <a:r>
              <a:rPr lang="ru-RU" dirty="0" smtClean="0"/>
              <a:t>, абсолютно нормальна.</a:t>
            </a:r>
          </a:p>
          <a:p>
            <a:r>
              <a:rPr lang="ru-RU" dirty="0" smtClean="0"/>
              <a:t>Для событий, вызванных автоповтором, у объекта события свойство </a:t>
            </a:r>
            <a:r>
              <a:rPr lang="ru-RU" b="1" dirty="0" err="1" smtClean="0"/>
              <a:t>event.repeat</a:t>
            </a:r>
            <a:r>
              <a:rPr lang="ru-RU" dirty="0" smtClean="0"/>
              <a:t> равно </a:t>
            </a:r>
            <a:r>
              <a:rPr lang="ru-RU" b="1" dirty="0" err="1" smtClean="0"/>
              <a:t>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https://github.com/schoolteacherMP/lecture_49_JS_Interface_Events_Keyboard_keydown_and_keyup/blob/main/tasks.md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Клавиатура: </a:t>
            </a:r>
            <a:r>
              <a:rPr lang="ru-RU" b="1" dirty="0" err="1" smtClean="0"/>
              <a:t>keydown</a:t>
            </a:r>
            <a:r>
              <a:rPr lang="ru-RU" b="1" dirty="0" smtClean="0"/>
              <a:t> и </a:t>
            </a:r>
            <a:r>
              <a:rPr lang="ru-RU" b="1" dirty="0" err="1" smtClean="0"/>
              <a:t>keyup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Прежде </a:t>
            </a:r>
            <a:r>
              <a:rPr lang="ru-RU" dirty="0" smtClean="0"/>
              <a:t>чем перейти к клавиатуре, обратите внимание, что на современных устройствах есть и другие способы «ввести что-то». Например, распознавание речи (это особенно актуально на мобильных устройствах) или Копировать/Вставить с помощью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Поэтому, если мы хотим корректно отслеживать ввод в поле</a:t>
            </a:r>
            <a:r>
              <a:rPr lang="ru-RU" b="1" dirty="0" smtClean="0"/>
              <a:t> &lt;</a:t>
            </a:r>
            <a:r>
              <a:rPr lang="ru-RU" b="1" dirty="0" err="1" smtClean="0"/>
              <a:t>input</a:t>
            </a:r>
            <a:r>
              <a:rPr lang="ru-RU" b="1" dirty="0" smtClean="0"/>
              <a:t>&gt;, </a:t>
            </a:r>
            <a:r>
              <a:rPr lang="ru-RU" dirty="0" smtClean="0"/>
              <a:t>то одних клавиатурных событий </a:t>
            </a:r>
            <a:r>
              <a:rPr lang="ru-RU" dirty="0" smtClean="0"/>
              <a:t>недостаточно.</a:t>
            </a:r>
          </a:p>
          <a:p>
            <a:r>
              <a:rPr lang="ru-RU" dirty="0" smtClean="0"/>
              <a:t>Существует </a:t>
            </a:r>
            <a:r>
              <a:rPr lang="ru-RU" dirty="0" smtClean="0"/>
              <a:t>специальное событие </a:t>
            </a:r>
            <a:r>
              <a:rPr lang="ru-RU" b="1" dirty="0" err="1" smtClean="0"/>
              <a:t>input</a:t>
            </a:r>
            <a:r>
              <a:rPr lang="ru-RU" dirty="0" smtClean="0"/>
              <a:t>, чтобы отслеживать любые изменения в поле 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&gt;. </a:t>
            </a:r>
            <a:r>
              <a:rPr lang="ru-RU" dirty="0" smtClean="0"/>
              <a:t>И оно справляется с такой задачей намного лучше. Мы рассмотрим его позже в </a:t>
            </a:r>
            <a:r>
              <a:rPr lang="ru-RU" dirty="0" smtClean="0"/>
              <a:t>лекции</a:t>
            </a:r>
            <a:r>
              <a:rPr lang="ru-RU" dirty="0" smtClean="0"/>
              <a:t> </a:t>
            </a:r>
            <a:r>
              <a:rPr lang="ru-RU" dirty="0" smtClean="0">
                <a:hlinkClick r:id="rId2"/>
              </a:rPr>
              <a:t>События: </a:t>
            </a:r>
            <a:r>
              <a:rPr lang="ru-RU" dirty="0" err="1" smtClean="0">
                <a:hlinkClick r:id="rId2"/>
              </a:rPr>
              <a:t>change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input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cut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copy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paste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События клавиатуры же должны использоваться, если мы хотим обрабатывать взаимодействие пользователя именно с клавиатурой (в том числе виртуальной). </a:t>
            </a:r>
            <a:endParaRPr lang="ru-RU" dirty="0" smtClean="0"/>
          </a:p>
          <a:p>
            <a:r>
              <a:rPr lang="ru-RU" dirty="0" smtClean="0"/>
              <a:t>К </a:t>
            </a:r>
            <a:r>
              <a:rPr lang="ru-RU" dirty="0" smtClean="0"/>
              <a:t>примеру, если нам нужно реагировать на стрелочные клавиши </a:t>
            </a:r>
            <a:r>
              <a:rPr lang="ru-RU" dirty="0" err="1" smtClean="0"/>
              <a:t>Up</a:t>
            </a:r>
            <a:r>
              <a:rPr lang="ru-RU" dirty="0" smtClean="0"/>
              <a:t> и </a:t>
            </a:r>
            <a:r>
              <a:rPr lang="ru-RU" dirty="0" err="1" smtClean="0"/>
              <a:t>Down</a:t>
            </a:r>
            <a:r>
              <a:rPr lang="ru-RU" dirty="0" smtClean="0"/>
              <a:t> или горячие клавиши (включая комбинации клавиш).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keydown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keyup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</a:t>
            </a:r>
            <a:r>
              <a:rPr lang="ru-RU" dirty="0" smtClean="0"/>
              <a:t> </a:t>
            </a:r>
            <a:r>
              <a:rPr lang="ru-RU" b="1" dirty="0" err="1" smtClean="0"/>
              <a:t>keydown</a:t>
            </a:r>
            <a:r>
              <a:rPr lang="ru-RU" dirty="0" smtClean="0"/>
              <a:t> происходит при нажатии клавиши, а </a:t>
            </a:r>
            <a:r>
              <a:rPr lang="ru-RU" b="1" dirty="0" err="1" smtClean="0"/>
              <a:t>keyup</a:t>
            </a:r>
            <a:r>
              <a:rPr lang="ru-RU" dirty="0" smtClean="0"/>
              <a:t> – при отпускании.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event.code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event.key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Свойство</a:t>
            </a:r>
            <a:r>
              <a:rPr lang="ru-RU" dirty="0" smtClean="0"/>
              <a:t> </a:t>
            </a:r>
            <a:r>
              <a:rPr lang="ru-RU" b="1" dirty="0" err="1" smtClean="0"/>
              <a:t>key</a:t>
            </a:r>
            <a:r>
              <a:rPr lang="ru-RU" dirty="0" smtClean="0"/>
              <a:t> объекта события позволяет получить символ, а свойство </a:t>
            </a:r>
            <a:r>
              <a:rPr lang="ru-RU" b="1" dirty="0" err="1" smtClean="0"/>
              <a:t>code</a:t>
            </a:r>
            <a:r>
              <a:rPr lang="ru-RU" dirty="0" smtClean="0"/>
              <a:t> – «физический код клавиши».</a:t>
            </a:r>
          </a:p>
          <a:p>
            <a:r>
              <a:rPr lang="ru-RU" dirty="0" smtClean="0"/>
              <a:t>К примеру, одну и ту же клавишу </a:t>
            </a:r>
            <a:r>
              <a:rPr lang="ru-RU" b="1" dirty="0" smtClean="0"/>
              <a:t>Z </a:t>
            </a:r>
            <a:r>
              <a:rPr lang="ru-RU" dirty="0" smtClean="0"/>
              <a:t>можно нажать с клавишей </a:t>
            </a:r>
            <a:r>
              <a:rPr lang="ru-RU" b="1" dirty="0" err="1" smtClean="0"/>
              <a:t>Shift</a:t>
            </a:r>
            <a:r>
              <a:rPr lang="ru-RU" dirty="0" smtClean="0"/>
              <a:t> и без неё. В результате получится два разных символа: </a:t>
            </a:r>
            <a:r>
              <a:rPr lang="ru-RU" b="1" dirty="0" err="1" smtClean="0"/>
              <a:t>z</a:t>
            </a:r>
            <a:r>
              <a:rPr lang="ru-RU" dirty="0" smtClean="0"/>
              <a:t> в нижнем регистре и </a:t>
            </a:r>
            <a:r>
              <a:rPr lang="ru-RU" b="1" dirty="0" smtClean="0"/>
              <a:t>Z</a:t>
            </a:r>
            <a:r>
              <a:rPr lang="ru-RU" dirty="0" smtClean="0"/>
              <a:t> в верхнем регистре.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err="1" smtClean="0"/>
              <a:t>event.key</a:t>
            </a:r>
            <a:r>
              <a:rPr lang="ru-RU" dirty="0" smtClean="0"/>
              <a:t> – это непосредственно символ, и он может различаться. Но </a:t>
            </a:r>
            <a:r>
              <a:rPr lang="ru-RU" b="1" dirty="0" err="1" smtClean="0"/>
              <a:t>event.code</a:t>
            </a:r>
            <a:r>
              <a:rPr lang="ru-RU" dirty="0" smtClean="0"/>
              <a:t> всегда будет тот же: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6190"/>
            <a:ext cx="89808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пользователь работает с разными языками, то при переключении на другой язык символ изменится с "Z" на совершенно другой. Получившееся станет новым значением </a:t>
            </a:r>
            <a:r>
              <a:rPr lang="ru-RU" b="1" dirty="0" err="1" smtClean="0"/>
              <a:t>event.key</a:t>
            </a:r>
            <a:r>
              <a:rPr lang="ru-RU" dirty="0" smtClean="0"/>
              <a:t>, тогда как </a:t>
            </a:r>
            <a:r>
              <a:rPr lang="ru-RU" b="1" dirty="0" err="1" smtClean="0"/>
              <a:t>event.code</a:t>
            </a:r>
            <a:r>
              <a:rPr lang="ru-RU" dirty="0" smtClean="0"/>
              <a:t> останется тем же: "</a:t>
            </a:r>
            <a:r>
              <a:rPr lang="ru-RU" dirty="0" err="1" smtClean="0"/>
              <a:t>KeyZ</a:t>
            </a:r>
            <a:r>
              <a:rPr lang="ru-RU" dirty="0" smtClean="0"/>
              <a:t>".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Регистр важен: "</a:t>
            </a:r>
            <a:r>
              <a:rPr lang="ru-RU" b="1" dirty="0" err="1" smtClean="0"/>
              <a:t>KeyZ</a:t>
            </a:r>
            <a:r>
              <a:rPr lang="ru-RU" b="1" dirty="0" smtClean="0"/>
              <a:t>", а не "</a:t>
            </a:r>
            <a:r>
              <a:rPr lang="ru-RU" b="1" dirty="0" err="1" smtClean="0"/>
              <a:t>keyZ</a:t>
            </a:r>
            <a:r>
              <a:rPr lang="ru-RU" b="1" dirty="0" smtClean="0"/>
              <a:t>"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Выглядит </a:t>
            </a:r>
            <a:r>
              <a:rPr lang="ru-RU" dirty="0" smtClean="0"/>
              <a:t>очевидно, но многие всё равно ошибаются.</a:t>
            </a:r>
          </a:p>
          <a:p>
            <a:r>
              <a:rPr lang="ru-RU" dirty="0" smtClean="0"/>
              <a:t>Пожалуйста, избегайте опечаток: правильно </a:t>
            </a:r>
            <a:r>
              <a:rPr lang="ru-RU" b="1" dirty="0" err="1" smtClean="0"/>
              <a:t>KeyZ</a:t>
            </a:r>
            <a:r>
              <a:rPr lang="ru-RU" dirty="0" smtClean="0"/>
              <a:t>, а не </a:t>
            </a:r>
            <a:r>
              <a:rPr lang="ru-RU" dirty="0" err="1" smtClean="0"/>
              <a:t>keyZ</a:t>
            </a:r>
            <a:r>
              <a:rPr lang="ru-RU" dirty="0" smtClean="0"/>
              <a:t>. Условие </a:t>
            </a:r>
            <a:r>
              <a:rPr lang="ru-RU" b="1" dirty="0" err="1" smtClean="0"/>
              <a:t>event.code==</a:t>
            </a:r>
            <a:r>
              <a:rPr lang="ru-RU" b="1" dirty="0" smtClean="0"/>
              <a:t>"</a:t>
            </a:r>
            <a:r>
              <a:rPr lang="ru-RU" b="1" dirty="0" err="1" smtClean="0"/>
              <a:t>keyZ</a:t>
            </a:r>
            <a:r>
              <a:rPr lang="ru-RU" b="1" dirty="0" smtClean="0"/>
              <a:t>"</a:t>
            </a:r>
            <a:r>
              <a:rPr lang="ru-RU" dirty="0" smtClean="0"/>
              <a:t> работать не будет: первая буква в слове "</a:t>
            </a:r>
            <a:r>
              <a:rPr lang="ru-RU" dirty="0" err="1" smtClean="0"/>
              <a:t>Key</a:t>
            </a:r>
            <a:r>
              <a:rPr lang="ru-RU" dirty="0" smtClean="0"/>
              <a:t>" должна быть заглавная.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176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Основы JS</vt:lpstr>
      <vt:lpstr>Клавиатура: keydown и keyup </vt:lpstr>
      <vt:lpstr>Слайд 3</vt:lpstr>
      <vt:lpstr>Слайд 4</vt:lpstr>
      <vt:lpstr>События keydown и keyup</vt:lpstr>
      <vt:lpstr>event.code и event.key</vt:lpstr>
      <vt:lpstr>Слайд 7</vt:lpstr>
      <vt:lpstr>Слайд 8</vt:lpstr>
      <vt:lpstr>Регистр важен: "KeyZ", а не "keyZ" </vt:lpstr>
      <vt:lpstr>Слайд 10</vt:lpstr>
      <vt:lpstr>Слайд 11</vt:lpstr>
      <vt:lpstr>Слайд 12</vt:lpstr>
      <vt:lpstr>Слайд 13</vt:lpstr>
      <vt:lpstr>Слайд 14</vt:lpstr>
      <vt:lpstr>Автоповтор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197</cp:revision>
  <dcterms:created xsi:type="dcterms:W3CDTF">2022-09-13T09:58:51Z</dcterms:created>
  <dcterms:modified xsi:type="dcterms:W3CDTF">2023-03-08T11:07:21Z</dcterms:modified>
</cp:coreProperties>
</file>