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10T19:36:30.645" idx="1">
    <p:pos x="620" y="1028"/>
    <p:text>смо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learn.javascript.ru/mouse-drag-and-dr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use-drag-and-dro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smtClean="0">
                <a:solidFill>
                  <a:schemeClr val="tx1"/>
                </a:solidFill>
              </a:rPr>
              <a:t>49</a:t>
            </a:r>
            <a:r>
              <a:rPr lang="ru-RU" b="1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smtClean="0"/>
              <a:t>События указателя</a:t>
            </a: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/>
          </a:bodyPr>
          <a:lstStyle/>
          <a:p>
            <a:r>
              <a:rPr lang="ru-RU" dirty="0" smtClean="0"/>
              <a:t>Обратите внимание: </a:t>
            </a:r>
            <a:r>
              <a:rPr lang="ru-RU" b="1" dirty="0" err="1" smtClean="0"/>
              <a:t>pointerId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присваивается не на всё устройство, а для каждого касающегося пальца. Если коснуться экрана 5 пальцами одновременно, получим 5 событий </a:t>
            </a:r>
          </a:p>
          <a:p>
            <a:pPr>
              <a:buNone/>
            </a:pPr>
            <a:r>
              <a:rPr lang="ru-RU" b="1" dirty="0" err="1" smtClean="0"/>
              <a:t>pointerdown</a:t>
            </a:r>
            <a:r>
              <a:rPr lang="ru-RU" dirty="0" smtClean="0"/>
              <a:t>, каждое со своими</a:t>
            </a:r>
          </a:p>
          <a:p>
            <a:pPr>
              <a:buNone/>
            </a:pPr>
            <a:r>
              <a:rPr lang="ru-RU" dirty="0" smtClean="0"/>
              <a:t>координатами и индивидуальным </a:t>
            </a:r>
          </a:p>
          <a:p>
            <a:pPr>
              <a:buNone/>
            </a:pPr>
            <a:r>
              <a:rPr lang="ru-RU" b="1" dirty="0" err="1" smtClean="0"/>
              <a:t>pointerId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События, связанные с первым пальцем, всегда содержат свойство </a:t>
            </a:r>
            <a:r>
              <a:rPr lang="ru-RU" b="1" dirty="0" err="1" smtClean="0"/>
              <a:t>isPrimary=true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отслеживать несколько касающихся экрана пальцев, используя их </a:t>
            </a:r>
            <a:r>
              <a:rPr lang="ru-RU" b="1" dirty="0" err="1" smtClean="0"/>
              <a:t>pointerId</a:t>
            </a:r>
            <a:r>
              <a:rPr lang="ru-RU" dirty="0" smtClean="0"/>
              <a:t>. Когда пользователь перемещает, а затем убирает палец, получаем события </a:t>
            </a:r>
            <a:r>
              <a:rPr lang="ru-RU" b="1" dirty="0" err="1" smtClean="0"/>
              <a:t>pointermove</a:t>
            </a:r>
            <a:r>
              <a:rPr lang="ru-RU" dirty="0" smtClean="0"/>
              <a:t> и </a:t>
            </a:r>
            <a:r>
              <a:rPr lang="ru-RU" b="1" dirty="0" err="1" smtClean="0"/>
              <a:t>pointerup</a:t>
            </a:r>
            <a:r>
              <a:rPr lang="ru-RU" dirty="0" smtClean="0"/>
              <a:t> с тем же </a:t>
            </a:r>
            <a:r>
              <a:rPr lang="ru-RU" b="1" dirty="0" err="1" smtClean="0"/>
              <a:t>pointerId</a:t>
            </a:r>
            <a:r>
              <a:rPr lang="ru-RU" dirty="0" smtClean="0"/>
              <a:t>, что и при событии </a:t>
            </a:r>
            <a:r>
              <a:rPr lang="ru-RU" b="1" dirty="0" err="1" smtClean="0"/>
              <a:t>pointerdown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Событие: </a:t>
            </a:r>
            <a:r>
              <a:rPr lang="en-US" b="1" dirty="0" err="1" smtClean="0"/>
              <a:t>pointercancel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b="1" dirty="0" err="1" smtClean="0"/>
              <a:t>pointercancel</a:t>
            </a:r>
            <a:r>
              <a:rPr lang="ru-RU" dirty="0" smtClean="0"/>
              <a:t> происходит, когда текущее действие с указателем по какой-то причине прерывается, и события указателя больше не генерируются.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 таким причинам можно отнести:</a:t>
            </a:r>
          </a:p>
          <a:p>
            <a:r>
              <a:rPr lang="ru-RU" dirty="0" smtClean="0"/>
              <a:t>Указывающее устройство было физически выключено.</a:t>
            </a:r>
          </a:p>
          <a:p>
            <a:r>
              <a:rPr lang="ru-RU" dirty="0" smtClean="0"/>
              <a:t>Изменилась ориентация устройства (перевернули планшет).</a:t>
            </a:r>
          </a:p>
          <a:p>
            <a:r>
              <a:rPr lang="ru-RU" dirty="0" smtClean="0"/>
              <a:t>Браузер решил сам обработать действие, считая его жестом мыши, масштабированием и т.п.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 </a:t>
            </a:r>
            <a:r>
              <a:rPr lang="ru-RU" b="1" dirty="0" err="1" smtClean="0"/>
              <a:t>pointercancel</a:t>
            </a:r>
            <a:r>
              <a:rPr lang="ru-RU" dirty="0" smtClean="0"/>
              <a:t> на практическом примере, чтобы увидеть, как это влияет на нас.</a:t>
            </a:r>
          </a:p>
          <a:p>
            <a:r>
              <a:rPr lang="ru-RU" dirty="0" smtClean="0"/>
              <a:t>Допустим, мы реализуем перетаскивание («</a:t>
            </a:r>
            <a:r>
              <a:rPr lang="ru-RU" dirty="0" err="1" smtClean="0"/>
              <a:t>drag-and-drop</a:t>
            </a:r>
            <a:r>
              <a:rPr lang="ru-RU" dirty="0" smtClean="0"/>
              <a:t>») для нашего мяча, как в начале статьи </a:t>
            </a:r>
            <a:r>
              <a:rPr lang="ru-RU" dirty="0" err="1" smtClean="0">
                <a:hlinkClick r:id="rId2"/>
              </a:rPr>
              <a:t>Drag'n'Drop</a:t>
            </a:r>
            <a:r>
              <a:rPr lang="ru-RU" dirty="0" smtClean="0">
                <a:hlinkClick r:id="rId2"/>
              </a:rPr>
              <a:t> с событиями мыши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Вот последовательность действий пользователя и соответствующие события:</a:t>
            </a:r>
          </a:p>
          <a:p>
            <a:pPr>
              <a:buNone/>
            </a:pPr>
            <a:r>
              <a:rPr lang="ru-RU" dirty="0" smtClean="0"/>
              <a:t>1. Пользователь нажимает на изображении, чтобы начать перетаскивание</a:t>
            </a:r>
          </a:p>
          <a:p>
            <a:pPr lvl="1"/>
            <a:r>
              <a:rPr lang="ru-RU" dirty="0" smtClean="0"/>
              <a:t>происходит событие </a:t>
            </a:r>
            <a:r>
              <a:rPr lang="ru-RU" b="1" dirty="0" err="1" smtClean="0"/>
              <a:t>pointerdown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2. Затем он перемещает указатель, двигая изображение</a:t>
            </a:r>
          </a:p>
          <a:p>
            <a:pPr lvl="1"/>
            <a:r>
              <a:rPr lang="ru-RU" dirty="0" smtClean="0"/>
              <a:t>происходит событие </a:t>
            </a:r>
            <a:r>
              <a:rPr lang="ru-RU" b="1" dirty="0" err="1" smtClean="0"/>
              <a:t>pointermove</a:t>
            </a:r>
            <a:r>
              <a:rPr lang="ru-RU" dirty="0" smtClean="0"/>
              <a:t> (возможно, несколько раз)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3. И тут происходит сюрприз! Браузер имеет встроенную поддержку «</a:t>
            </a:r>
            <a:r>
              <a:rPr lang="ru-RU" dirty="0" err="1" smtClean="0"/>
              <a:t>Drag’n’Drop</a:t>
            </a:r>
            <a:r>
              <a:rPr lang="ru-RU" dirty="0" smtClean="0"/>
              <a:t>» для изображений, которая запускает и перехватывает процесс перетаскивания, генерируя при этом событие </a:t>
            </a:r>
            <a:r>
              <a:rPr lang="ru-RU" b="1" dirty="0" err="1" smtClean="0"/>
              <a:t>pointercancel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Теперь браузер сам обрабатывает перетаскивание изображения. У пользователя есть возможность перетащить изображение мяча даже за пределы браузера, в свою почтовую программу или файловый менеджер.</a:t>
            </a:r>
          </a:p>
          <a:p>
            <a:pPr lvl="1"/>
            <a:r>
              <a:rPr lang="ru-RU" dirty="0" smtClean="0"/>
              <a:t>Событий </a:t>
            </a:r>
            <a:r>
              <a:rPr lang="ru-RU" b="1" dirty="0" err="1" smtClean="0"/>
              <a:t>pointermove</a:t>
            </a:r>
            <a:r>
              <a:rPr lang="ru-RU" dirty="0" smtClean="0"/>
              <a:t> для нас больше не генерируется.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Таким образом, браузер «перехватывает» действие: в начале переноса </a:t>
            </a:r>
            <a:r>
              <a:rPr lang="ru-RU" b="1" dirty="0" err="1" smtClean="0"/>
              <a:t>drag-and-drop</a:t>
            </a:r>
            <a:r>
              <a:rPr lang="ru-RU" dirty="0" smtClean="0"/>
              <a:t> запускается событие </a:t>
            </a:r>
            <a:r>
              <a:rPr lang="ru-RU" b="1" dirty="0" err="1" smtClean="0"/>
              <a:t>pointercancel</a:t>
            </a:r>
            <a:r>
              <a:rPr lang="ru-RU" dirty="0" smtClean="0"/>
              <a:t>, и после этого события </a:t>
            </a:r>
            <a:r>
              <a:rPr lang="ru-RU" b="1" dirty="0" err="1" smtClean="0"/>
              <a:t>pointermove</a:t>
            </a:r>
            <a:r>
              <a:rPr lang="ru-RU" dirty="0" smtClean="0"/>
              <a:t> больше не генерируются.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Предотвращайте действие браузера по умолчанию, чтобы избежать </a:t>
            </a:r>
            <a:r>
              <a:rPr lang="ru-RU" b="1" dirty="0" err="1" smtClean="0"/>
              <a:t>pointercancel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dirty="0" smtClean="0"/>
              <a:t>Нужно сделать две вещи:</a:t>
            </a:r>
          </a:p>
          <a:p>
            <a:pPr>
              <a:buNone/>
            </a:pPr>
            <a:r>
              <a:rPr lang="ru-RU" dirty="0" smtClean="0"/>
              <a:t>1. Предотвратить запуск встроенного </a:t>
            </a:r>
            <a:r>
              <a:rPr lang="ru-RU" dirty="0" err="1" smtClean="0"/>
              <a:t>drag’n’drop</a:t>
            </a:r>
            <a:endParaRPr lang="ru-RU" dirty="0" smtClean="0"/>
          </a:p>
          <a:p>
            <a:pPr lvl="1"/>
            <a:r>
              <a:rPr lang="ru-RU" dirty="0" smtClean="0"/>
              <a:t>Мы можем сделать это, задав </a:t>
            </a:r>
          </a:p>
          <a:p>
            <a:pPr lvl="1">
              <a:buNone/>
            </a:pPr>
            <a:r>
              <a:rPr lang="ru-RU" b="1" dirty="0" err="1" smtClean="0"/>
              <a:t>ball.ondragstart</a:t>
            </a:r>
            <a:r>
              <a:rPr lang="ru-RU" b="1" dirty="0" smtClean="0"/>
              <a:t> = () =&gt; </a:t>
            </a:r>
            <a:r>
              <a:rPr lang="ru-RU" b="1" dirty="0" err="1" smtClean="0"/>
              <a:t>false</a:t>
            </a:r>
            <a:r>
              <a:rPr lang="ru-RU" dirty="0" smtClean="0"/>
              <a:t>, как описано в статье </a:t>
            </a:r>
            <a:r>
              <a:rPr lang="ru-RU" dirty="0" err="1" smtClean="0">
                <a:hlinkClick r:id="rId2"/>
              </a:rPr>
              <a:t>Drag'n'Drop</a:t>
            </a:r>
            <a:r>
              <a:rPr lang="ru-RU" dirty="0" smtClean="0">
                <a:hlinkClick r:id="rId2"/>
              </a:rPr>
              <a:t> с событиями мыши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Это работает для событий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2. Для устройств с сенсорным экраном существуют другие действия браузера, связанные с касаниями, кроме </a:t>
            </a:r>
            <a:r>
              <a:rPr lang="ru-RU" dirty="0" err="1" smtClean="0"/>
              <a:t>drag’n’drop</a:t>
            </a:r>
            <a:r>
              <a:rPr lang="ru-RU" dirty="0" smtClean="0"/>
              <a:t>. Чтобы с ними не возникало проблем:</a:t>
            </a:r>
          </a:p>
          <a:p>
            <a:pPr lvl="1"/>
            <a:r>
              <a:rPr lang="ru-RU" dirty="0" smtClean="0"/>
              <a:t>Мы можем предотвратить их, добавив в CSS свойство </a:t>
            </a:r>
            <a:r>
              <a:rPr lang="ru-RU" b="1" dirty="0" smtClean="0"/>
              <a:t>#</a:t>
            </a:r>
            <a:r>
              <a:rPr lang="ru-RU" b="1" dirty="0" err="1" smtClean="0"/>
              <a:t>ball</a:t>
            </a:r>
            <a:r>
              <a:rPr lang="ru-RU" b="1" dirty="0" smtClean="0"/>
              <a:t> { </a:t>
            </a:r>
            <a:r>
              <a:rPr lang="ru-RU" b="1" dirty="0" err="1" smtClean="0"/>
              <a:t>touch-action</a:t>
            </a:r>
            <a:r>
              <a:rPr lang="ru-RU" b="1" dirty="0" smtClean="0"/>
              <a:t>: </a:t>
            </a:r>
            <a:r>
              <a:rPr lang="ru-RU" b="1" dirty="0" err="1" smtClean="0"/>
              <a:t>none</a:t>
            </a:r>
            <a:r>
              <a:rPr lang="ru-RU" b="1" dirty="0" smtClean="0"/>
              <a:t> }.</a:t>
            </a:r>
          </a:p>
          <a:p>
            <a:pPr lvl="1"/>
            <a:r>
              <a:rPr lang="ru-RU" dirty="0" smtClean="0"/>
              <a:t>Затем наш код начнёт корректно работать на устройствах с сенсорным экраном</a:t>
            </a:r>
          </a:p>
          <a:p>
            <a:r>
              <a:rPr lang="ru-RU" dirty="0" smtClean="0"/>
              <a:t>После того, как мы это сделаем, события будут работать как и ожидается, браузер не будет перехватывать процесс и не будет вызывать событие </a:t>
            </a:r>
            <a:r>
              <a:rPr lang="ru-RU" b="1" dirty="0" err="1" smtClean="0"/>
              <a:t>pointercancel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 указателя (</a:t>
            </a:r>
            <a:r>
              <a:rPr lang="ru-RU" dirty="0" err="1" smtClean="0"/>
              <a:t>Pointer</a:t>
            </a:r>
            <a:r>
              <a:rPr lang="ru-RU" dirty="0" smtClean="0"/>
              <a:t> </a:t>
            </a:r>
            <a:r>
              <a:rPr lang="ru-RU" dirty="0" err="1" smtClean="0"/>
              <a:t>events</a:t>
            </a:r>
            <a:r>
              <a:rPr lang="ru-RU" dirty="0" smtClean="0"/>
              <a:t>) – это современный способ обработки ввода с помощью различных указывающих устройств, таких как мышь, перо/</a:t>
            </a:r>
            <a:r>
              <a:rPr lang="ru-RU" dirty="0" err="1" smtClean="0"/>
              <a:t>стилус</a:t>
            </a:r>
            <a:r>
              <a:rPr lang="ru-RU" dirty="0" smtClean="0"/>
              <a:t>, сенсорный экран и так далее.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Захват указателя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Захват указателя – особая возможность событий указателя.</a:t>
            </a:r>
          </a:p>
          <a:p>
            <a:r>
              <a:rPr lang="ru-RU" dirty="0" smtClean="0"/>
              <a:t>Основной метод:</a:t>
            </a:r>
          </a:p>
          <a:p>
            <a:pPr>
              <a:buNone/>
            </a:pPr>
            <a:r>
              <a:rPr lang="ru-RU" b="1" dirty="0" err="1" smtClean="0"/>
              <a:t>elem.setPointerCapture</a:t>
            </a:r>
            <a:r>
              <a:rPr lang="ru-RU" b="1" dirty="0" smtClean="0"/>
              <a:t>(</a:t>
            </a:r>
            <a:r>
              <a:rPr lang="ru-RU" b="1" dirty="0" err="1" smtClean="0"/>
              <a:t>pointerId</a:t>
            </a:r>
            <a:r>
              <a:rPr lang="ru-RU" dirty="0" smtClean="0"/>
              <a:t>) – привязывает события с данным </a:t>
            </a:r>
            <a:r>
              <a:rPr lang="ru-RU" b="1" dirty="0" err="1" smtClean="0"/>
              <a:t>pointerId</a:t>
            </a:r>
            <a:r>
              <a:rPr lang="ru-RU" dirty="0" smtClean="0"/>
              <a:t> к </a:t>
            </a:r>
            <a:r>
              <a:rPr lang="ru-RU" b="1" dirty="0" err="1" smtClean="0"/>
              <a:t>elem</a:t>
            </a:r>
            <a:r>
              <a:rPr lang="ru-RU" dirty="0" smtClean="0"/>
              <a:t>. После такого вызова все события указателя с таким </a:t>
            </a:r>
            <a:r>
              <a:rPr lang="ru-RU" b="1" dirty="0" err="1" smtClean="0"/>
              <a:t>pointerId</a:t>
            </a:r>
            <a:r>
              <a:rPr lang="ru-RU" dirty="0" smtClean="0"/>
              <a:t> будут иметь </a:t>
            </a:r>
            <a:r>
              <a:rPr lang="ru-RU" b="1" dirty="0" err="1" smtClean="0"/>
              <a:t>elem</a:t>
            </a:r>
            <a:r>
              <a:rPr lang="ru-RU" dirty="0" smtClean="0"/>
              <a:t> в качестве целевого элемента (как будто произошли над </a:t>
            </a:r>
            <a:r>
              <a:rPr lang="ru-RU" b="1" dirty="0" err="1" smtClean="0"/>
              <a:t>elem</a:t>
            </a:r>
            <a:r>
              <a:rPr lang="ru-RU" dirty="0" smtClean="0"/>
              <a:t>), вне зависимости от того, где в документе они произошли.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Другими словами, </a:t>
            </a:r>
          </a:p>
          <a:p>
            <a:pPr>
              <a:buNone/>
            </a:pPr>
            <a:r>
              <a:rPr lang="en-US" b="1" dirty="0" err="1" smtClean="0"/>
              <a:t>elem.setPointerCapture</a:t>
            </a:r>
            <a:r>
              <a:rPr lang="en-US" b="1" dirty="0" smtClean="0"/>
              <a:t>(</a:t>
            </a:r>
            <a:r>
              <a:rPr lang="en-US" b="1" dirty="0" err="1" smtClean="0"/>
              <a:t>pointerId</a:t>
            </a:r>
            <a:r>
              <a:rPr lang="en-US" b="1" dirty="0" smtClean="0"/>
              <a:t>)</a:t>
            </a:r>
            <a:r>
              <a:rPr lang="en-US" dirty="0" smtClean="0"/>
              <a:t> </a:t>
            </a:r>
            <a:r>
              <a:rPr lang="ru-RU" dirty="0" smtClean="0"/>
              <a:t>меняет </a:t>
            </a:r>
          </a:p>
          <a:p>
            <a:pPr>
              <a:buNone/>
            </a:pPr>
            <a:r>
              <a:rPr lang="en-US" b="1" dirty="0" smtClean="0"/>
              <a:t>target</a:t>
            </a:r>
            <a:r>
              <a:rPr lang="en-US" dirty="0" smtClean="0"/>
              <a:t> </a:t>
            </a:r>
            <a:r>
              <a:rPr lang="ru-RU" dirty="0" smtClean="0"/>
              <a:t>всех дальнейших событий с данным </a:t>
            </a:r>
          </a:p>
          <a:p>
            <a:pPr>
              <a:buNone/>
            </a:pPr>
            <a:r>
              <a:rPr lang="en-US" b="1" dirty="0" err="1" smtClean="0"/>
              <a:t>pointerId</a:t>
            </a:r>
            <a:r>
              <a:rPr lang="en-US" dirty="0" smtClean="0"/>
              <a:t> </a:t>
            </a:r>
            <a:r>
              <a:rPr lang="ru-RU" dirty="0" smtClean="0"/>
              <a:t>на </a:t>
            </a:r>
            <a:r>
              <a:rPr lang="en-US" b="1" dirty="0" smtClean="0"/>
              <a:t>elem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Эта привязка отменяется:</a:t>
            </a:r>
          </a:p>
          <a:p>
            <a:r>
              <a:rPr lang="ru-RU" dirty="0" smtClean="0"/>
              <a:t>автоматически, при возникновении события </a:t>
            </a:r>
            <a:r>
              <a:rPr lang="ru-RU" b="1" dirty="0" err="1" smtClean="0"/>
              <a:t>pointerup</a:t>
            </a:r>
            <a:r>
              <a:rPr lang="ru-RU" dirty="0" smtClean="0"/>
              <a:t> или </a:t>
            </a:r>
            <a:r>
              <a:rPr lang="ru-RU" b="1" dirty="0" err="1" smtClean="0"/>
              <a:t>pointercancel</a:t>
            </a:r>
            <a:r>
              <a:rPr lang="ru-RU" dirty="0" smtClean="0"/>
              <a:t>,</a:t>
            </a:r>
          </a:p>
          <a:p>
            <a:r>
              <a:rPr lang="ru-RU" dirty="0" smtClean="0"/>
              <a:t>автоматически, если </a:t>
            </a:r>
            <a:r>
              <a:rPr lang="ru-RU" b="1" dirty="0" err="1" smtClean="0"/>
              <a:t>elem</a:t>
            </a:r>
            <a:r>
              <a:rPr lang="ru-RU" dirty="0" smtClean="0"/>
              <a:t> удаляется из документа,</a:t>
            </a:r>
          </a:p>
          <a:p>
            <a:r>
              <a:rPr lang="ru-RU" dirty="0" smtClean="0"/>
              <a:t>при вызове 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b="1" dirty="0" err="1" smtClean="0"/>
              <a:t>elem.releasePointerCapture</a:t>
            </a:r>
            <a:r>
              <a:rPr lang="ru-RU" b="1" dirty="0" smtClean="0"/>
              <a:t>(</a:t>
            </a:r>
            <a:r>
              <a:rPr lang="ru-RU" b="1" dirty="0" err="1" smtClean="0"/>
              <a:t>pointerId</a:t>
            </a:r>
            <a:r>
              <a:rPr lang="ru-RU" b="1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b="1" dirty="0" smtClean="0"/>
              <a:t>Захват указателя используется для упрощения операций с переносом (</a:t>
            </a:r>
            <a:r>
              <a:rPr lang="ru-RU" b="1" dirty="0" err="1" smtClean="0"/>
              <a:t>drag’n’drop</a:t>
            </a:r>
            <a:r>
              <a:rPr lang="ru-RU" b="1" dirty="0" smtClean="0"/>
              <a:t>) элементов.</a:t>
            </a:r>
          </a:p>
          <a:p>
            <a:r>
              <a:rPr lang="ru-RU" dirty="0" smtClean="0"/>
              <a:t>Мы делаем элемент для </a:t>
            </a:r>
            <a:r>
              <a:rPr lang="ru-RU" dirty="0" err="1" smtClean="0"/>
              <a:t>слайдера</a:t>
            </a:r>
            <a:r>
              <a:rPr lang="ru-RU" dirty="0" smtClean="0"/>
              <a:t> – полоску с «ползунком» (</a:t>
            </a:r>
            <a:r>
              <a:rPr lang="ru-RU" dirty="0" err="1" smtClean="0"/>
              <a:t>thumb</a:t>
            </a:r>
            <a:r>
              <a:rPr lang="ru-RU" dirty="0" smtClean="0"/>
              <a:t>) внутри: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653" y="2908300"/>
            <a:ext cx="5143178" cy="15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786322"/>
            <a:ext cx="556970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472518" cy="5697559"/>
          </a:xfrm>
        </p:spPr>
        <p:txBody>
          <a:bodyPr>
            <a:normAutofit/>
          </a:bodyPr>
          <a:lstStyle/>
          <a:p>
            <a:r>
              <a:rPr lang="ru-RU" dirty="0" smtClean="0"/>
              <a:t>Затем он работает так:</a:t>
            </a:r>
          </a:p>
          <a:p>
            <a:pPr>
              <a:buNone/>
            </a:pPr>
            <a:r>
              <a:rPr lang="ru-RU" dirty="0" smtClean="0"/>
              <a:t>1. Пользователь сначала нажимает на ползунок </a:t>
            </a:r>
            <a:r>
              <a:rPr lang="ru-RU" b="1" dirty="0" err="1" smtClean="0"/>
              <a:t>thumb</a:t>
            </a:r>
            <a:r>
              <a:rPr lang="ru-RU" dirty="0" smtClean="0"/>
              <a:t> – срабатывает </a:t>
            </a:r>
            <a:r>
              <a:rPr lang="ru-RU" b="1" dirty="0" err="1" smtClean="0"/>
              <a:t>pointerdown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2. Затем двигает его указателем – срабатывает </a:t>
            </a:r>
            <a:r>
              <a:rPr lang="ru-RU" b="1" dirty="0" err="1" smtClean="0"/>
              <a:t>pointermove</a:t>
            </a:r>
            <a:r>
              <a:rPr lang="ru-RU" dirty="0" smtClean="0"/>
              <a:t>, и наш код перемещает элемент </a:t>
            </a:r>
            <a:r>
              <a:rPr lang="ru-RU" b="1" dirty="0" err="1" smtClean="0"/>
              <a:t>thumb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…Причём, по мере движения, указатель может покидать ползунок – перемещаться выше или ниже. При этом ползунок должен передвигаться строго по горизонтали, на одной линии с указателем.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решении, основанном на событиях мыши, для отслеживания всех движений указателя, включая те, которые происходят выше/ниже элемента </a:t>
            </a:r>
            <a:r>
              <a:rPr lang="ru-RU" b="1" dirty="0" err="1" smtClean="0"/>
              <a:t>thumb</a:t>
            </a:r>
            <a:r>
              <a:rPr lang="ru-RU" dirty="0" smtClean="0"/>
              <a:t>, мы должны были назначить обработчик события </a:t>
            </a:r>
            <a:r>
              <a:rPr lang="ru-RU" b="1" dirty="0" err="1" smtClean="0"/>
              <a:t>mousemove</a:t>
            </a:r>
            <a:r>
              <a:rPr lang="ru-RU" dirty="0" smtClean="0"/>
              <a:t> на весь документ </a:t>
            </a:r>
            <a:r>
              <a:rPr lang="ru-RU" b="1" dirty="0" err="1" smtClean="0"/>
              <a:t>document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 это не самое правильное решение. Одна из проблем – это то, что движения указателя по документу могут вызвать сторонние эффекты, заставить работать другие обработчики (например, </a:t>
            </a:r>
            <a:r>
              <a:rPr lang="ru-RU" dirty="0" err="1" smtClean="0"/>
              <a:t>mouseover</a:t>
            </a:r>
            <a:r>
              <a:rPr lang="ru-RU" dirty="0" smtClean="0"/>
              <a:t>), не имеющие отношения к </a:t>
            </a:r>
            <a:r>
              <a:rPr lang="ru-RU" dirty="0" err="1" smtClean="0"/>
              <a:t>слайдеру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Именно здесь вступает в игру </a:t>
            </a:r>
            <a:r>
              <a:rPr lang="ru-RU" b="1" dirty="0" err="1" smtClean="0"/>
              <a:t>setPointerCapture</a:t>
            </a:r>
            <a:r>
              <a:rPr lang="ru-RU" dirty="0" smtClean="0"/>
              <a:t>:</a:t>
            </a:r>
          </a:p>
          <a:p>
            <a:r>
              <a:rPr lang="ru-RU" dirty="0" smtClean="0"/>
              <a:t>Мы можем вызывать </a:t>
            </a:r>
          </a:p>
          <a:p>
            <a:pPr>
              <a:buNone/>
            </a:pPr>
            <a:r>
              <a:rPr lang="ru-RU" b="1" dirty="0" err="1" smtClean="0"/>
              <a:t>thumb.setPointerCapture</a:t>
            </a:r>
            <a:r>
              <a:rPr lang="ru-RU" b="1" dirty="0" smtClean="0"/>
              <a:t>(</a:t>
            </a:r>
            <a:r>
              <a:rPr lang="ru-RU" b="1" dirty="0" err="1" smtClean="0"/>
              <a:t>event.pointerId</a:t>
            </a:r>
            <a:r>
              <a:rPr lang="ru-RU" b="1" dirty="0" smtClean="0"/>
              <a:t>)</a:t>
            </a:r>
            <a:r>
              <a:rPr lang="ru-RU" dirty="0" smtClean="0"/>
              <a:t> в обработчике </a:t>
            </a:r>
            <a:r>
              <a:rPr lang="ru-RU" b="1" dirty="0" err="1" smtClean="0"/>
              <a:t>pointerdown</a:t>
            </a:r>
            <a:r>
              <a:rPr lang="ru-RU" dirty="0" smtClean="0"/>
              <a:t>,</a:t>
            </a:r>
          </a:p>
          <a:p>
            <a:r>
              <a:rPr lang="ru-RU" dirty="0" smtClean="0"/>
              <a:t>Тогда дальнейшие события указателя до </a:t>
            </a:r>
            <a:r>
              <a:rPr lang="ru-RU" b="1" dirty="0" err="1" smtClean="0"/>
              <a:t>pointerup</a:t>
            </a:r>
            <a:r>
              <a:rPr lang="ru-RU" b="1" dirty="0" smtClean="0"/>
              <a:t>/</a:t>
            </a:r>
            <a:r>
              <a:rPr lang="ru-RU" b="1" dirty="0" err="1" smtClean="0"/>
              <a:t>cancel</a:t>
            </a:r>
            <a:r>
              <a:rPr lang="ru-RU" dirty="0" smtClean="0"/>
              <a:t> будут привязаны к </a:t>
            </a:r>
            <a:r>
              <a:rPr lang="ru-RU" b="1" dirty="0" err="1" smtClean="0"/>
              <a:t>thumb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Затем, когда произойдёт </a:t>
            </a:r>
            <a:r>
              <a:rPr lang="ru-RU" b="1" dirty="0" err="1" smtClean="0"/>
              <a:t>pointerup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   (передвижение завершено), привязка будет автоматически удалена, нам об этом не нужно беспокоиться.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что, даже если пользователь будет двигать указателем по всему документу, обработчики событий будут вызваны на </a:t>
            </a:r>
            <a:r>
              <a:rPr lang="ru-RU" b="1" dirty="0" err="1" smtClean="0"/>
              <a:t>thumb</a:t>
            </a:r>
            <a:r>
              <a:rPr lang="ru-RU" dirty="0" smtClean="0"/>
              <a:t>. Причём все свойства объекта события, такие как </a:t>
            </a:r>
            <a:r>
              <a:rPr lang="ru-RU" b="1" dirty="0" err="1" smtClean="0"/>
              <a:t>clientX</a:t>
            </a:r>
            <a:r>
              <a:rPr lang="ru-RU" b="1" dirty="0" smtClean="0"/>
              <a:t>/</a:t>
            </a:r>
            <a:r>
              <a:rPr lang="ru-RU" b="1" dirty="0" err="1" smtClean="0"/>
              <a:t>clientY</a:t>
            </a:r>
            <a:r>
              <a:rPr lang="ru-RU" dirty="0" smtClean="0"/>
              <a:t>, будут корректны – захват указателя влияет только на </a:t>
            </a:r>
            <a:r>
              <a:rPr lang="ru-RU" b="1" dirty="0" err="1" smtClean="0"/>
              <a:t>target</a:t>
            </a:r>
            <a:r>
              <a:rPr lang="ru-RU" b="1" dirty="0" smtClean="0"/>
              <a:t>/</a:t>
            </a:r>
            <a:r>
              <a:rPr lang="ru-RU" b="1" dirty="0" err="1" smtClean="0"/>
              <a:t>currentTarget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Вот основной код: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4422"/>
            <a:ext cx="9192570" cy="482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Таким образом, благодаря </a:t>
            </a:r>
            <a:r>
              <a:rPr lang="ru-RU" b="1" dirty="0" err="1" smtClean="0"/>
              <a:t>setPointerCapture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    перетаскивание теперь не имеет побочных эффектов.</a:t>
            </a:r>
          </a:p>
          <a:p>
            <a:r>
              <a:rPr lang="ru-RU" dirty="0" smtClean="0"/>
              <a:t>Таким образом, мы имеем два бонуса:</a:t>
            </a:r>
          </a:p>
          <a:p>
            <a:pPr>
              <a:buNone/>
            </a:pPr>
            <a:r>
              <a:rPr lang="ru-RU" dirty="0" smtClean="0"/>
              <a:t>1. Код становится чище, поскольку нам больше не нужно добавлять/удалять обработчики для всего документа. Удаление привязки происходит автоматически.</a:t>
            </a:r>
          </a:p>
          <a:p>
            <a:pPr>
              <a:buNone/>
            </a:pPr>
            <a:r>
              <a:rPr lang="ru-RU" dirty="0" smtClean="0"/>
              <a:t>2. Если в документе есть какие-то другие обработчики </a:t>
            </a:r>
            <a:r>
              <a:rPr lang="ru-RU" b="1" dirty="0" err="1" smtClean="0"/>
              <a:t>pointermove</a:t>
            </a:r>
            <a:r>
              <a:rPr lang="ru-RU" dirty="0" smtClean="0"/>
              <a:t>, то они не будут нечаянно вызваны, пока пользователь находится в процессе перетаскивания </a:t>
            </a:r>
            <a:r>
              <a:rPr lang="ru-RU" dirty="0" err="1" smtClean="0"/>
              <a:t>слайдера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Типы событий указателя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512" y="1360487"/>
            <a:ext cx="9161512" cy="541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События при захвате указателя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Существует два связанных с захватом события:</a:t>
            </a:r>
          </a:p>
          <a:p>
            <a:r>
              <a:rPr lang="ru-RU" b="1" dirty="0" err="1" smtClean="0"/>
              <a:t>gotpointercapture</a:t>
            </a:r>
            <a:r>
              <a:rPr lang="ru-RU" dirty="0" smtClean="0"/>
              <a:t> срабатывает, когда элемент использует </a:t>
            </a:r>
            <a:r>
              <a:rPr lang="ru-RU" b="1" dirty="0" err="1" smtClean="0"/>
              <a:t>setPointerCapture</a:t>
            </a:r>
            <a:r>
              <a:rPr lang="ru-RU" dirty="0" smtClean="0"/>
              <a:t> для включения захвата.</a:t>
            </a:r>
          </a:p>
          <a:p>
            <a:r>
              <a:rPr lang="ru-RU" b="1" dirty="0" err="1" smtClean="0"/>
              <a:t>lostpointercapture</a:t>
            </a:r>
            <a:r>
              <a:rPr lang="ru-RU" dirty="0" smtClean="0"/>
              <a:t> срабатывает при освобождении от захвата: явно с помощью </a:t>
            </a:r>
            <a:r>
              <a:rPr lang="ru-RU" b="1" dirty="0" err="1" smtClean="0"/>
              <a:t>releasePointerCapture</a:t>
            </a:r>
            <a:r>
              <a:rPr lang="ru-RU" dirty="0" smtClean="0"/>
              <a:t> или автоматически, когда происходит событие </a:t>
            </a:r>
            <a:r>
              <a:rPr lang="ru-RU" b="1" dirty="0" err="1" smtClean="0"/>
              <a:t>pointerup</a:t>
            </a:r>
            <a:r>
              <a:rPr lang="ru-RU" b="1" dirty="0" smtClean="0"/>
              <a:t>/</a:t>
            </a:r>
            <a:r>
              <a:rPr lang="ru-RU" b="1" dirty="0" err="1" smtClean="0"/>
              <a:t>pointercancel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https://github.com/schoolteacherMP/lecture_50_JS_Interface_Events_Pointer_events/blob/main/tasks.md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мы видим, для каждого </a:t>
            </a:r>
          </a:p>
          <a:p>
            <a:pPr>
              <a:buNone/>
            </a:pPr>
            <a:r>
              <a:rPr lang="ru-RU" b="1" dirty="0" err="1" smtClean="0"/>
              <a:t>mouse</a:t>
            </a:r>
            <a:r>
              <a:rPr lang="ru-RU" b="1" dirty="0" smtClean="0"/>
              <a:t>&lt;события&gt;</a:t>
            </a:r>
            <a:r>
              <a:rPr lang="ru-RU" dirty="0" smtClean="0"/>
              <a:t> есть соответствующее </a:t>
            </a:r>
          </a:p>
          <a:p>
            <a:pPr>
              <a:buNone/>
            </a:pPr>
            <a:r>
              <a:rPr lang="ru-RU" b="1" dirty="0" err="1" smtClean="0"/>
              <a:t>pointer</a:t>
            </a:r>
            <a:r>
              <a:rPr lang="ru-RU" b="1" dirty="0" smtClean="0"/>
              <a:t>&lt;событие</a:t>
            </a:r>
            <a:r>
              <a:rPr lang="ru-RU" dirty="0" smtClean="0"/>
              <a:t>&gt;, которое играет аналогичную роль. </a:t>
            </a:r>
          </a:p>
          <a:p>
            <a:r>
              <a:rPr lang="ru-RU" dirty="0" smtClean="0"/>
              <a:t>Также есть 3 дополнительных события указателя, у которых нет соответствующего аналога </a:t>
            </a:r>
            <a:r>
              <a:rPr lang="ru-RU" dirty="0" err="1" smtClean="0"/>
              <a:t>mouse</a:t>
            </a:r>
            <a:r>
              <a:rPr lang="ru-RU" dirty="0" smtClean="0"/>
              <a:t>..., скоро мы их разберём.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6357982"/>
          </a:xfrm>
        </p:spPr>
        <p:txBody>
          <a:bodyPr>
            <a:normAutofit/>
          </a:bodyPr>
          <a:lstStyle/>
          <a:p>
            <a:r>
              <a:rPr lang="ru-RU" b="1" dirty="0" smtClean="0"/>
              <a:t>Замена </a:t>
            </a:r>
            <a:r>
              <a:rPr lang="ru-RU" b="1" dirty="0" err="1" smtClean="0"/>
              <a:t>mouse</a:t>
            </a:r>
            <a:r>
              <a:rPr lang="ru-RU" b="1" dirty="0" smtClean="0"/>
              <a:t>&lt;событий&gt; на </a:t>
            </a:r>
            <a:r>
              <a:rPr lang="ru-RU" b="1" dirty="0" err="1" smtClean="0"/>
              <a:t>pointer</a:t>
            </a:r>
            <a:r>
              <a:rPr lang="ru-RU" b="1" dirty="0" smtClean="0"/>
              <a:t>&lt;события&gt; в коде</a:t>
            </a:r>
            <a:endParaRPr lang="ru-RU" dirty="0" smtClean="0"/>
          </a:p>
          <a:p>
            <a:r>
              <a:rPr lang="ru-RU" dirty="0" smtClean="0"/>
              <a:t>Мы можем заменить события </a:t>
            </a:r>
            <a:r>
              <a:rPr lang="ru-RU" b="1" dirty="0" err="1" smtClean="0"/>
              <a:t>mouse</a:t>
            </a:r>
            <a:r>
              <a:rPr lang="ru-RU" dirty="0" smtClean="0"/>
              <a:t>... на аналогичные </a:t>
            </a:r>
            <a:r>
              <a:rPr lang="ru-RU" b="1" dirty="0" err="1" smtClean="0"/>
              <a:t>pointer</a:t>
            </a:r>
            <a:r>
              <a:rPr lang="ru-RU" dirty="0" smtClean="0"/>
              <a:t>... в коде и быть уверенными, что с мышью по-прежнему всё будет работать нормально.</a:t>
            </a:r>
          </a:p>
          <a:p>
            <a:r>
              <a:rPr lang="ru-RU" dirty="0" smtClean="0"/>
              <a:t>При этом поддержка сенсорных устройств «волшебным» образом улучшится. Хотя, возможно, кое-где понадобится добавить </a:t>
            </a:r>
            <a:r>
              <a:rPr lang="ru-RU" b="1" dirty="0" err="1" smtClean="0"/>
              <a:t>touch-action</a:t>
            </a:r>
            <a:r>
              <a:rPr lang="ru-RU" b="1" dirty="0" smtClean="0"/>
              <a:t>: </a:t>
            </a:r>
            <a:r>
              <a:rPr lang="ru-RU" b="1" dirty="0" err="1" smtClean="0"/>
              <a:t>none</a:t>
            </a:r>
            <a:r>
              <a:rPr lang="ru-RU" b="1" dirty="0" smtClean="0"/>
              <a:t> в CSS</a:t>
            </a:r>
            <a:r>
              <a:rPr lang="ru-RU" dirty="0" smtClean="0"/>
              <a:t>. Подробнее мы разберём это ниже, в секции про </a:t>
            </a:r>
            <a:r>
              <a:rPr lang="ru-RU" b="1" dirty="0" err="1" smtClean="0"/>
              <a:t>pointercancel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Свойства событий указателя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События указателя содержат те же свойства, что и события мыши, например </a:t>
            </a:r>
            <a:r>
              <a:rPr lang="ru-RU" dirty="0" err="1" smtClean="0"/>
              <a:t>clientX</a:t>
            </a:r>
            <a:r>
              <a:rPr lang="ru-RU" dirty="0" smtClean="0"/>
              <a:t>/Y, </a:t>
            </a:r>
            <a:r>
              <a:rPr lang="ru-RU" dirty="0" err="1" smtClean="0"/>
              <a:t>target</a:t>
            </a:r>
            <a:r>
              <a:rPr lang="ru-RU" dirty="0" smtClean="0"/>
              <a:t> и т.п., и несколько дополнительных:</a:t>
            </a:r>
          </a:p>
          <a:p>
            <a:r>
              <a:rPr lang="ru-RU" b="1" dirty="0" err="1" smtClean="0"/>
              <a:t>pointerId</a:t>
            </a:r>
            <a:r>
              <a:rPr lang="ru-RU" dirty="0" smtClean="0"/>
              <a:t> – уникальный идентификатор указателя, вызвавшего событие.</a:t>
            </a:r>
          </a:p>
          <a:p>
            <a:r>
              <a:rPr lang="ru-RU" dirty="0" smtClean="0"/>
              <a:t>Идентификатор генерируется браузером. Это свойство позволяет обрабатывать несколько указателей, например сенсорный экран со </a:t>
            </a:r>
            <a:r>
              <a:rPr lang="ru-RU" dirty="0" err="1" smtClean="0"/>
              <a:t>стилусом</a:t>
            </a:r>
            <a:r>
              <a:rPr lang="ru-RU" dirty="0" smtClean="0"/>
              <a:t> и </a:t>
            </a:r>
            <a:r>
              <a:rPr lang="ru-RU" dirty="0" err="1" smtClean="0"/>
              <a:t>мульти-тач</a:t>
            </a:r>
            <a:r>
              <a:rPr lang="ru-RU" dirty="0" smtClean="0"/>
              <a:t> (увидим примеры ниже).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pointerType</a:t>
            </a:r>
            <a:r>
              <a:rPr lang="ru-RU" dirty="0" smtClean="0"/>
              <a:t> – тип указывающего устройства. Должен быть строкой с одним из значений: «</a:t>
            </a:r>
            <a:r>
              <a:rPr lang="ru-RU" dirty="0" err="1" smtClean="0"/>
              <a:t>mouse</a:t>
            </a:r>
            <a:r>
              <a:rPr lang="ru-RU" dirty="0" smtClean="0"/>
              <a:t>», «</a:t>
            </a:r>
            <a:r>
              <a:rPr lang="ru-RU" dirty="0" err="1" smtClean="0"/>
              <a:t>pen</a:t>
            </a:r>
            <a:r>
              <a:rPr lang="ru-RU" dirty="0" smtClean="0"/>
              <a:t>» или «</a:t>
            </a:r>
            <a:r>
              <a:rPr lang="ru-RU" dirty="0" err="1" smtClean="0"/>
              <a:t>touch</a:t>
            </a:r>
            <a:r>
              <a:rPr lang="ru-RU" dirty="0" smtClean="0"/>
              <a:t>».</a:t>
            </a:r>
          </a:p>
          <a:p>
            <a:pPr>
              <a:buNone/>
            </a:pPr>
            <a:r>
              <a:rPr lang="ru-RU" dirty="0" smtClean="0"/>
              <a:t>Мы можем использовать это свойство, чтобы определять разное поведение для разных типов указателей.</a:t>
            </a:r>
          </a:p>
          <a:p>
            <a:r>
              <a:rPr lang="ru-RU" b="1" dirty="0" err="1" smtClean="0"/>
              <a:t>isPrimary</a:t>
            </a:r>
            <a:r>
              <a:rPr lang="ru-RU" dirty="0" smtClean="0"/>
              <a:t> – равно </a:t>
            </a:r>
            <a:r>
              <a:rPr lang="ru-RU" dirty="0" err="1" smtClean="0"/>
              <a:t>true</a:t>
            </a:r>
            <a:r>
              <a:rPr lang="ru-RU" dirty="0" smtClean="0"/>
              <a:t> для основного указателя (первый палец в </a:t>
            </a:r>
            <a:r>
              <a:rPr lang="ru-RU" dirty="0" err="1" smtClean="0"/>
              <a:t>мульти-тач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Мульти-тач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Одной из функций, которую абсолютно не поддерживают события мыши, является </a:t>
            </a:r>
            <a:r>
              <a:rPr lang="ru-RU" dirty="0" err="1" smtClean="0"/>
              <a:t>мульти-тач</a:t>
            </a:r>
            <a:r>
              <a:rPr lang="ru-RU" dirty="0" smtClean="0"/>
              <a:t>: возможность касаться сразу нескольких мест на телефоне или планшете или выполнять специальные жесты.</a:t>
            </a:r>
          </a:p>
          <a:p>
            <a:r>
              <a:rPr lang="ru-RU" dirty="0" smtClean="0"/>
              <a:t>События указателя позволяют обрабатывать </a:t>
            </a:r>
            <a:r>
              <a:rPr lang="ru-RU" dirty="0" err="1" smtClean="0"/>
              <a:t>мульти-тач</a:t>
            </a:r>
            <a:r>
              <a:rPr lang="ru-RU" dirty="0" smtClean="0"/>
              <a:t> с помощью свойств </a:t>
            </a:r>
            <a:r>
              <a:rPr lang="ru-RU" b="1" dirty="0" err="1" smtClean="0"/>
              <a:t>pointerId</a:t>
            </a:r>
            <a:r>
              <a:rPr lang="ru-RU" dirty="0" smtClean="0"/>
              <a:t> и </a:t>
            </a:r>
            <a:r>
              <a:rPr lang="ru-RU" b="1" dirty="0" err="1" smtClean="0"/>
              <a:t>isPrimary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/>
          </a:bodyPr>
          <a:lstStyle/>
          <a:p>
            <a:r>
              <a:rPr lang="ru-RU" dirty="0" smtClean="0"/>
              <a:t>Вот что происходит, когда пользователь касается сенсорного экрана в одном месте, а затем в другом:</a:t>
            </a:r>
          </a:p>
          <a:p>
            <a:r>
              <a:rPr lang="ru-RU" dirty="0" smtClean="0"/>
              <a:t>При касании первым пальцем:</a:t>
            </a:r>
          </a:p>
          <a:p>
            <a:pPr lvl="1"/>
            <a:r>
              <a:rPr lang="ru-RU" dirty="0" smtClean="0"/>
              <a:t>происходит событие </a:t>
            </a:r>
            <a:r>
              <a:rPr lang="ru-RU" b="1" dirty="0" err="1" smtClean="0"/>
              <a:t>pointerdown</a:t>
            </a:r>
            <a:r>
              <a:rPr lang="ru-RU" dirty="0" smtClean="0"/>
              <a:t> со свойством </a:t>
            </a:r>
            <a:r>
              <a:rPr lang="ru-RU" b="1" dirty="0" err="1" smtClean="0"/>
              <a:t>isPrimary=true</a:t>
            </a:r>
            <a:r>
              <a:rPr lang="ru-RU" dirty="0" smtClean="0"/>
              <a:t> и некоторым </a:t>
            </a:r>
            <a:r>
              <a:rPr lang="ru-RU" b="1" dirty="0" err="1" smtClean="0"/>
              <a:t>pointerId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касании вторым и последующими пальцами (при остающемся первом):</a:t>
            </a:r>
          </a:p>
          <a:p>
            <a:pPr lvl="1"/>
            <a:r>
              <a:rPr lang="ru-RU" dirty="0" smtClean="0"/>
              <a:t>происходит событие </a:t>
            </a:r>
            <a:r>
              <a:rPr lang="ru-RU" b="1" dirty="0" err="1" smtClean="0"/>
              <a:t>pointerdown</a:t>
            </a:r>
            <a:r>
              <a:rPr lang="ru-RU" dirty="0" smtClean="0"/>
              <a:t> со свойством </a:t>
            </a:r>
            <a:r>
              <a:rPr lang="ru-RU" b="1" dirty="0" err="1" smtClean="0"/>
              <a:t>isPrimary=false</a:t>
            </a:r>
            <a:r>
              <a:rPr lang="ru-RU" dirty="0" smtClean="0"/>
              <a:t> и уникальным </a:t>
            </a:r>
            <a:r>
              <a:rPr lang="ru-RU" b="1" dirty="0" err="1" smtClean="0"/>
              <a:t>pointerId</a:t>
            </a:r>
            <a:r>
              <a:rPr lang="ru-RU" dirty="0" smtClean="0"/>
              <a:t> для каждого касания.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420</Words>
  <Application>Microsoft Office PowerPoint</Application>
  <PresentationFormat>Экран (4:3)</PresentationFormat>
  <Paragraphs>101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Основы JS</vt:lpstr>
      <vt:lpstr>Слайд 2</vt:lpstr>
      <vt:lpstr>Типы событий указателя</vt:lpstr>
      <vt:lpstr>Слайд 4</vt:lpstr>
      <vt:lpstr>Слайд 5</vt:lpstr>
      <vt:lpstr>Свойства событий указателя</vt:lpstr>
      <vt:lpstr>Слайд 7</vt:lpstr>
      <vt:lpstr>Мульти-тач</vt:lpstr>
      <vt:lpstr>Слайд 9</vt:lpstr>
      <vt:lpstr>Слайд 10</vt:lpstr>
      <vt:lpstr>Слайд 11</vt:lpstr>
      <vt:lpstr>Событие: pointercancel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Захват указателя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События при захвате указателя</vt:lpstr>
      <vt:lpstr>Слайд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210</cp:revision>
  <dcterms:created xsi:type="dcterms:W3CDTF">2022-09-13T09:58:51Z</dcterms:created>
  <dcterms:modified xsi:type="dcterms:W3CDTF">2023-03-20T11:44:43Z</dcterms:modified>
</cp:coreProperties>
</file>