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ru-RU" b="1" dirty="0" smtClean="0">
                <a:solidFill>
                  <a:schemeClr val="tx1"/>
                </a:solidFill>
              </a:rPr>
              <a:t>50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 dirty="0" smtClean="0"/>
              <a:t>Interface Events</a:t>
            </a:r>
            <a:endParaRPr lang="ru-RU" sz="3200" b="1" dirty="0" smtClean="0"/>
          </a:p>
          <a:p>
            <a:pPr algn="ctr"/>
            <a:r>
              <a:rPr lang="ru-RU" sz="3200" b="1" smtClean="0"/>
              <a:t>Прокрутка</a:t>
            </a:r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Событие прокрутки </a:t>
            </a:r>
            <a:r>
              <a:rPr lang="ru-RU" b="1" dirty="0" err="1" smtClean="0"/>
              <a:t>scroll</a:t>
            </a:r>
            <a:r>
              <a:rPr lang="ru-RU" dirty="0" smtClean="0"/>
              <a:t> позволяет реагировать на прокрутку страницы или элемента. Есть много хороших вещей, которые при этом можно сделать.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Например:</a:t>
            </a:r>
          </a:p>
          <a:p>
            <a:r>
              <a:rPr lang="ru-RU" dirty="0" smtClean="0"/>
              <a:t>Показать/скрыть дополнительные элементы управления или информацию, основываясь на том, в какой части документа находится пользователь.</a:t>
            </a:r>
          </a:p>
          <a:p>
            <a:r>
              <a:rPr lang="ru-RU" dirty="0" smtClean="0"/>
              <a:t>Подгрузить данные, когда пользователь прокручивает страницу вниз до конца.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Вот небольшая функция для отображения текущей прокрутки: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Событие </a:t>
            </a:r>
            <a:r>
              <a:rPr lang="ru-RU" dirty="0" err="1" smtClean="0"/>
              <a:t>scroll</a:t>
            </a:r>
            <a:r>
              <a:rPr lang="ru-RU" dirty="0" smtClean="0"/>
              <a:t> работает как на </a:t>
            </a:r>
            <a:r>
              <a:rPr lang="ru-RU" dirty="0" err="1" smtClean="0"/>
              <a:t>window</a:t>
            </a:r>
            <a:r>
              <a:rPr lang="ru-RU" dirty="0" smtClean="0"/>
              <a:t>, так и на других элементах, на которых включена прокрутка.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736"/>
            <a:ext cx="883406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Предотвращение прокрутки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 можно сделать что-то </a:t>
            </a:r>
            <a:r>
              <a:rPr lang="ru-RU" dirty="0" err="1" smtClean="0"/>
              <a:t>непрокручиваемым</a:t>
            </a:r>
            <a:r>
              <a:rPr lang="ru-RU" dirty="0" smtClean="0"/>
              <a:t>?</a:t>
            </a:r>
          </a:p>
          <a:p>
            <a:r>
              <a:rPr lang="ru-RU" dirty="0" smtClean="0"/>
              <a:t>Нельзя предотвратить прокрутку, используя </a:t>
            </a:r>
            <a:r>
              <a:rPr lang="ru-RU" dirty="0" err="1" smtClean="0"/>
              <a:t>event.preventDefault</a:t>
            </a:r>
            <a:r>
              <a:rPr lang="ru-RU" dirty="0" smtClean="0"/>
              <a:t>() в обработчике </a:t>
            </a:r>
            <a:r>
              <a:rPr lang="ru-RU" dirty="0" err="1" smtClean="0"/>
              <a:t>onscroll</a:t>
            </a:r>
            <a:r>
              <a:rPr lang="ru-RU" dirty="0" smtClean="0"/>
              <a:t>, потому что он срабатывает </a:t>
            </a:r>
            <a:r>
              <a:rPr lang="ru-RU" i="1" dirty="0" smtClean="0"/>
              <a:t>после</a:t>
            </a:r>
            <a:r>
              <a:rPr lang="ru-RU" dirty="0" smtClean="0"/>
              <a:t> того, как прокрутка уже произошла.</a:t>
            </a:r>
          </a:p>
          <a:p>
            <a:r>
              <a:rPr lang="ru-RU" dirty="0" smtClean="0"/>
              <a:t>Но можно предотвратить прокрутку, используя </a:t>
            </a:r>
            <a:r>
              <a:rPr lang="ru-RU" dirty="0" err="1" smtClean="0"/>
              <a:t>event.preventDefault</a:t>
            </a:r>
            <a:r>
              <a:rPr lang="ru-RU" dirty="0" smtClean="0"/>
              <a:t>() на событии, которое вызывает прокрутку, например, на событии </a:t>
            </a:r>
            <a:r>
              <a:rPr lang="ru-RU" dirty="0" err="1" smtClean="0"/>
              <a:t>keydown</a:t>
            </a:r>
            <a:r>
              <a:rPr lang="ru-RU" dirty="0" smtClean="0"/>
              <a:t> для клавиш </a:t>
            </a:r>
            <a:r>
              <a:rPr lang="ru-RU" dirty="0" err="1" smtClean="0"/>
              <a:t>pageUp</a:t>
            </a:r>
            <a:r>
              <a:rPr lang="ru-RU" dirty="0" smtClean="0"/>
              <a:t> и </a:t>
            </a:r>
            <a:r>
              <a:rPr lang="ru-RU" dirty="0" err="1" smtClean="0"/>
              <a:t>pageDown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поставить на них обработчики, в которых вызвать </a:t>
            </a:r>
            <a:r>
              <a:rPr lang="ru-RU" b="1" dirty="0" err="1" smtClean="0"/>
              <a:t>event.preventDefault</a:t>
            </a:r>
            <a:r>
              <a:rPr lang="ru-RU" b="1" dirty="0" smtClean="0"/>
              <a:t>(</a:t>
            </a:r>
            <a:r>
              <a:rPr lang="ru-RU" dirty="0" smtClean="0"/>
              <a:t>), то прокрутка не начнётся.</a:t>
            </a:r>
          </a:p>
          <a:p>
            <a:r>
              <a:rPr lang="ru-RU" dirty="0" smtClean="0"/>
              <a:t>Способов инициировать прокрутку много, поэтому более надёжный способ – использовать </a:t>
            </a:r>
            <a:r>
              <a:rPr lang="ru-RU" b="1" dirty="0" smtClean="0"/>
              <a:t>CSS</a:t>
            </a:r>
            <a:r>
              <a:rPr lang="ru-RU" dirty="0" smtClean="0"/>
              <a:t>, свойство </a:t>
            </a:r>
            <a:r>
              <a:rPr lang="ru-RU" b="1" dirty="0" err="1" smtClean="0"/>
              <a:t>overflow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929198"/>
            <a:ext cx="847170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71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Основы JS</vt:lpstr>
      <vt:lpstr>Слайд 2</vt:lpstr>
      <vt:lpstr>Слайд 3</vt:lpstr>
      <vt:lpstr>Слайд 4</vt:lpstr>
      <vt:lpstr>Предотвращение прокрутки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195</cp:revision>
  <dcterms:created xsi:type="dcterms:W3CDTF">2022-09-13T09:58:51Z</dcterms:created>
  <dcterms:modified xsi:type="dcterms:W3CDTF">2023-03-20T11:44:57Z</dcterms:modified>
</cp:coreProperties>
</file>