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3" r:id="rId4"/>
    <p:sldId id="264" r:id="rId5"/>
    <p:sldId id="265" r:id="rId6"/>
    <p:sldId id="282" r:id="rId7"/>
    <p:sldId id="262" r:id="rId8"/>
    <p:sldId id="261" r:id="rId9"/>
    <p:sldId id="259" r:id="rId10"/>
    <p:sldId id="266" r:id="rId11"/>
    <p:sldId id="268" r:id="rId12"/>
    <p:sldId id="272" r:id="rId13"/>
    <p:sldId id="273" r:id="rId14"/>
    <p:sldId id="274" r:id="rId15"/>
    <p:sldId id="275" r:id="rId16"/>
    <p:sldId id="271" r:id="rId17"/>
    <p:sldId id="267" r:id="rId18"/>
    <p:sldId id="276" r:id="rId19"/>
    <p:sldId id="269" r:id="rId20"/>
    <p:sldId id="278" r:id="rId21"/>
    <p:sldId id="279" r:id="rId22"/>
    <p:sldId id="281" r:id="rId23"/>
    <p:sldId id="25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BDA6F-6DF8-4EC9-876B-3C12709714F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css/border-style" TargetMode="External"/><Relationship Id="rId2" Type="http://schemas.openxmlformats.org/officeDocument/2006/relationships/hyperlink" Target="http://htmlbook.ru/css/border-widt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htmlbook.ru/css/border-colo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oolteacherMP/lectyre_5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mlacademy.ru/courses/307/run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71438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5</a:t>
            </a: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Paul\Desktop\888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66"/>
            <a:ext cx="2546345" cy="2546345"/>
          </a:xfrm>
          <a:prstGeom prst="rect">
            <a:avLst/>
          </a:prstGeom>
          <a:noFill/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3000364" y="3214686"/>
            <a:ext cx="4829164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Что такое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Подключение стилей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Приоритеты стилей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Шрифты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Выбор нескольких элементов 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Вы также можете выбрать несколько элементов разного типа и применить единый набор правил для всех из них.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357562"/>
            <a:ext cx="504897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Немного  </a:t>
            </a:r>
            <a:r>
              <a:rPr lang="en-US" dirty="0" smtClean="0"/>
              <a:t>CSS </a:t>
            </a:r>
            <a:r>
              <a:rPr lang="ru-RU" dirty="0" smtClean="0"/>
              <a:t>свойств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487" y="785794"/>
            <a:ext cx="6499223" cy="544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0"/>
            <a:ext cx="85070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 </a:t>
            </a:r>
            <a:r>
              <a:rPr lang="en-US" dirty="0" smtClean="0"/>
              <a:t>CSS 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background-color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Устанавливает цвет фона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143248"/>
            <a:ext cx="795453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ru-RU" dirty="0" smtClean="0"/>
              <a:t>Немного  </a:t>
            </a:r>
            <a:r>
              <a:rPr lang="en-US" dirty="0" smtClean="0"/>
              <a:t>CSS 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126055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text-align</a:t>
            </a:r>
          </a:p>
          <a:p>
            <a:pPr>
              <a:buNone/>
            </a:pPr>
            <a:r>
              <a:rPr lang="en-US" dirty="0" smtClean="0"/>
              <a:t>text-align: </a:t>
            </a:r>
            <a:r>
              <a:rPr lang="en-US" b="1" dirty="0" smtClean="0"/>
              <a:t>center</a:t>
            </a:r>
            <a:r>
              <a:rPr lang="en-US" dirty="0" smtClean="0"/>
              <a:t> | justify | left | right | start | end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J</a:t>
            </a:r>
            <a:r>
              <a:rPr lang="ru-RU" dirty="0" err="1" smtClean="0"/>
              <a:t>ustify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Выравнивание по ширине, что означает одновременное выравнивание по левому и правому краю. Чтобы произвести это действие браузер в этом случае добавляет пробелы между словами.</a:t>
            </a:r>
            <a:endParaRPr lang="en-US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 </a:t>
            </a:r>
            <a:r>
              <a:rPr lang="en-US" dirty="0" smtClean="0"/>
              <a:t>CSS 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width: 500px; </a:t>
            </a:r>
          </a:p>
          <a:p>
            <a:pPr algn="ctr">
              <a:buNone/>
            </a:pPr>
            <a:r>
              <a:rPr lang="en-US" dirty="0" smtClean="0"/>
              <a:t>height: 10px;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Немного  </a:t>
            </a:r>
            <a:r>
              <a:rPr lang="en-US" dirty="0" smtClean="0"/>
              <a:t>CSS 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8929718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border</a:t>
            </a:r>
          </a:p>
          <a:p>
            <a:pPr>
              <a:buNone/>
            </a:pPr>
            <a:r>
              <a:rPr lang="ru-RU" dirty="0" smtClean="0"/>
              <a:t>Для установки границы только на определенных сторонах элемента, воспользуйтесь</a:t>
            </a:r>
            <a:r>
              <a:rPr lang="en-US" dirty="0" smtClean="0"/>
              <a:t> </a:t>
            </a:r>
            <a:r>
              <a:rPr lang="ru-RU" dirty="0" smtClean="0"/>
              <a:t>свойствами </a:t>
            </a:r>
            <a:endParaRPr lang="en-US" dirty="0" smtClean="0"/>
          </a:p>
          <a:p>
            <a:pPr>
              <a:buNone/>
            </a:pPr>
            <a:r>
              <a:rPr lang="ru-RU" b="1" dirty="0" err="1" smtClean="0"/>
              <a:t>border-top</a:t>
            </a:r>
            <a:r>
              <a:rPr lang="ru-RU" b="1" dirty="0" smtClean="0"/>
              <a:t>, </a:t>
            </a:r>
            <a:r>
              <a:rPr lang="ru-RU" b="1" dirty="0" err="1" smtClean="0"/>
              <a:t>border-bottom</a:t>
            </a:r>
            <a:r>
              <a:rPr lang="ru-RU" b="1" dirty="0" smtClean="0"/>
              <a:t>, </a:t>
            </a:r>
            <a:r>
              <a:rPr lang="ru-RU" b="1" dirty="0" err="1" smtClean="0"/>
              <a:t>border-left</a:t>
            </a:r>
            <a:r>
              <a:rPr lang="ru-RU" b="1" dirty="0" smtClean="0"/>
              <a:t>, </a:t>
            </a:r>
            <a:endParaRPr lang="en-US" b="1" dirty="0" smtClean="0"/>
          </a:p>
          <a:p>
            <a:pPr>
              <a:buNone/>
            </a:pPr>
            <a:r>
              <a:rPr lang="ru-RU" b="1" dirty="0" err="1" smtClean="0"/>
              <a:t>border-right</a:t>
            </a:r>
            <a:r>
              <a:rPr lang="ru-RU" b="1" dirty="0" smtClean="0"/>
              <a:t>.</a:t>
            </a:r>
          </a:p>
          <a:p>
            <a:pPr>
              <a:buNone/>
            </a:pPr>
            <a:r>
              <a:rPr lang="en-US" dirty="0" smtClean="0"/>
              <a:t>border:</a:t>
            </a:r>
            <a:r>
              <a:rPr lang="en-US" sz="2800" dirty="0" smtClean="0"/>
              <a:t> [</a:t>
            </a:r>
            <a:r>
              <a:rPr lang="en-US" sz="2800" dirty="0" smtClean="0">
                <a:hlinkClick r:id="rId2"/>
              </a:rPr>
              <a:t>border-width</a:t>
            </a:r>
            <a:r>
              <a:rPr lang="en-US" sz="2800" dirty="0" smtClean="0"/>
              <a:t> || </a:t>
            </a:r>
            <a:r>
              <a:rPr lang="en-US" sz="2800" dirty="0" smtClean="0">
                <a:hlinkClick r:id="rId3"/>
              </a:rPr>
              <a:t>border-style</a:t>
            </a:r>
            <a:r>
              <a:rPr lang="en-US" sz="2800" dirty="0" smtClean="0"/>
              <a:t> || </a:t>
            </a:r>
            <a:r>
              <a:rPr lang="en-US" sz="2800" dirty="0" smtClean="0">
                <a:hlinkClick r:id="rId4"/>
              </a:rPr>
              <a:t>border-color</a:t>
            </a:r>
            <a:r>
              <a:rPr lang="en-US" sz="2800" dirty="0" smtClean="0"/>
              <a:t>] </a:t>
            </a:r>
          </a:p>
          <a:p>
            <a:pPr algn="ctr">
              <a:buNone/>
            </a:pPr>
            <a:r>
              <a:rPr lang="en-US" dirty="0" smtClean="0"/>
              <a:t>border: 1px solid black;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271501"/>
            <a:ext cx="8929718" cy="158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None/>
            </a:pPr>
            <a:r>
              <a:rPr lang="ru-RU" b="1" dirty="0" smtClean="0"/>
              <a:t>Довольно теории, </a:t>
            </a:r>
            <a:br>
              <a:rPr lang="ru-RU" b="1" dirty="0" smtClean="0"/>
            </a:br>
            <a:r>
              <a:rPr lang="ru-RU" b="1" dirty="0" smtClean="0"/>
              <a:t>к практике, Карл!</a:t>
            </a:r>
            <a:endParaRPr lang="ru-RU" b="1" dirty="0"/>
          </a:p>
        </p:txBody>
      </p:sp>
      <p:pic>
        <p:nvPicPr>
          <p:cNvPr id="8195" name="Picture 3" descr="C:\Users\Paul\Desktop\125c87259c78-norm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7271368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296974"/>
          </a:xfrm>
        </p:spPr>
        <p:txBody>
          <a:bodyPr>
            <a:normAutofit/>
          </a:bodyPr>
          <a:lstStyle/>
          <a:p>
            <a:r>
              <a:rPr lang="ru-RU" b="1" dirty="0" smtClean="0"/>
              <a:t>Самостоятельная работа</a:t>
            </a:r>
            <a:endParaRPr lang="ru-RU" b="1" dirty="0"/>
          </a:p>
        </p:txBody>
      </p:sp>
      <p:pic>
        <p:nvPicPr>
          <p:cNvPr id="16387" name="Picture 3" descr="C:\Users\Paul\Desktop\fb89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571612"/>
            <a:ext cx="4214842" cy="2809895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500034" y="5000636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>
                <a:hlinkClick r:id="rId3"/>
              </a:rPr>
              <a:t>https://github.com/schoolteacherMP/lectyre_5</a:t>
            </a: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Шрифты и текст 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Подключим шрифты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Перейдем на сайт </a:t>
            </a:r>
            <a:r>
              <a:rPr lang="en-US" dirty="0" smtClean="0"/>
              <a:t>https://fonts.google.com/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2"/>
            <a:ext cx="9101164" cy="6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9144000" cy="100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Cascading</a:t>
            </a:r>
            <a:r>
              <a:rPr lang="ru-RU" b="1" dirty="0" smtClean="0"/>
              <a:t> </a:t>
            </a:r>
            <a:r>
              <a:rPr lang="ru-RU" b="1" dirty="0" err="1" smtClean="0"/>
              <a:t>Style</a:t>
            </a:r>
            <a:r>
              <a:rPr lang="ru-RU" b="1" dirty="0" smtClean="0"/>
              <a:t> </a:t>
            </a:r>
            <a:r>
              <a:rPr lang="ru-RU" b="1" dirty="0" err="1" smtClean="0"/>
              <a:t>Sheets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CSS — </a:t>
            </a:r>
            <a:r>
              <a:rPr lang="ru-RU" dirty="0" err="1" smtClean="0"/>
              <a:t>Cascading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r>
              <a:rPr lang="ru-RU" dirty="0" smtClean="0"/>
              <a:t> </a:t>
            </a:r>
            <a:r>
              <a:rPr lang="ru-RU" dirty="0" err="1" smtClean="0"/>
              <a:t>Sheets</a:t>
            </a:r>
            <a:r>
              <a:rPr lang="ru-RU" dirty="0" smtClean="0"/>
              <a:t> — это каскадные таблицы стилей.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По сути — язык, который отвечает за описание внешнего вида HTML-документа.</a:t>
            </a:r>
            <a:endParaRPr lang="ru-RU" dirty="0"/>
          </a:p>
        </p:txBody>
      </p:sp>
      <p:pic>
        <p:nvPicPr>
          <p:cNvPr id="15362" name="Picture 2" descr="C:\Users\Paul\Desktop\kXt5poyDYF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607353"/>
            <a:ext cx="2968628" cy="3250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8286808" cy="344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all" dirty="0" smtClean="0"/>
              <a:t>СЕМЕЙСТВА ШРИФТОВ</a:t>
            </a:r>
            <a:br>
              <a:rPr lang="ru-RU" b="1" cap="all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Поскольку не все шрифты доступны на всех компьютерах (существуют тысячи шрифтов и большинство из них не бесплатны), CSS предусматривает резервную систему.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Первым вы указываете шрифт, который хотели бы использовать. Затем следуют любые шрифты, которые вы могли бы использовать, если первый указанный шрифт не доступен. А закончить список вы должны </a:t>
            </a:r>
            <a:r>
              <a:rPr lang="ru-RU" i="1" dirty="0" smtClean="0"/>
              <a:t>типовым шрифтом</a:t>
            </a:r>
            <a:r>
              <a:rPr lang="ru-RU" dirty="0" smtClean="0"/>
              <a:t>, который имеет 5 видов: </a:t>
            </a:r>
            <a:r>
              <a:rPr lang="ru-RU" b="1" dirty="0" err="1" smtClean="0"/>
              <a:t>serif</a:t>
            </a:r>
            <a:r>
              <a:rPr lang="ru-RU" b="1" dirty="0" smtClean="0"/>
              <a:t>, </a:t>
            </a:r>
            <a:r>
              <a:rPr lang="ru-RU" b="1" dirty="0" err="1" smtClean="0"/>
              <a:t>sans-serif</a:t>
            </a:r>
            <a:r>
              <a:rPr lang="ru-RU" b="1" dirty="0" smtClean="0"/>
              <a:t>, </a:t>
            </a:r>
            <a:r>
              <a:rPr lang="ru-RU" b="1" dirty="0" err="1" smtClean="0"/>
              <a:t>monospace</a:t>
            </a:r>
            <a:r>
              <a:rPr lang="ru-RU" b="1" dirty="0" smtClean="0"/>
              <a:t>, </a:t>
            </a:r>
            <a:r>
              <a:rPr lang="ru-RU" b="1" dirty="0" err="1" smtClean="0"/>
              <a:t>cursive</a:t>
            </a:r>
            <a:r>
              <a:rPr lang="ru-RU" dirty="0" smtClean="0"/>
              <a:t> и </a:t>
            </a:r>
            <a:r>
              <a:rPr lang="ru-RU" b="1" dirty="0" err="1" smtClean="0"/>
              <a:t>fantasy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 </a:t>
            </a:r>
            <a:r>
              <a:rPr lang="en-US" dirty="0" smtClean="0"/>
              <a:t>CSS 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font-</a:t>
            </a:r>
            <a:r>
              <a:rPr lang="en-US" dirty="0" err="1" smtClean="0"/>
              <a:t>family:'Roboto</a:t>
            </a:r>
            <a:r>
              <a:rPr lang="en-US" dirty="0" smtClean="0"/>
              <a:t>', sans-serif;</a:t>
            </a:r>
          </a:p>
          <a:p>
            <a:r>
              <a:rPr lang="en-US" dirty="0" smtClean="0"/>
              <a:t>  font-size:  26px;</a:t>
            </a:r>
          </a:p>
          <a:p>
            <a:r>
              <a:rPr lang="en-US" dirty="0" smtClean="0"/>
              <a:t>  font-style: italic;</a:t>
            </a:r>
          </a:p>
          <a:p>
            <a:r>
              <a:rPr lang="en-US" dirty="0" smtClean="0"/>
              <a:t>  font-weight: bold;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4866" cy="1143000"/>
          </a:xfrm>
        </p:spPr>
        <p:txBody>
          <a:bodyPr/>
          <a:lstStyle/>
          <a:p>
            <a:r>
              <a:rPr lang="ru-RU" b="1" dirty="0" smtClean="0"/>
              <a:t>Домашняя работа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Основы CSS</a:t>
            </a:r>
          </a:p>
          <a:p>
            <a:pPr>
              <a:buNone/>
            </a:pPr>
            <a:r>
              <a:rPr lang="ru-RU" dirty="0" smtClean="0">
                <a:hlinkClick r:id="rId2"/>
              </a:rPr>
              <a:t>https://htmlacademy.ru/courses/307/run/1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Введение в </a:t>
            </a:r>
            <a:r>
              <a:rPr lang="en-US" dirty="0" smtClean="0"/>
              <a:t>CSS</a:t>
            </a:r>
          </a:p>
          <a:p>
            <a:pPr>
              <a:buNone/>
            </a:pPr>
            <a:r>
              <a:rPr lang="ru-RU" dirty="0" smtClean="0"/>
              <a:t>Стили текста</a:t>
            </a:r>
          </a:p>
          <a:p>
            <a:pPr>
              <a:buNone/>
            </a:pPr>
            <a:r>
              <a:rPr lang="ru-RU" dirty="0" smtClean="0"/>
              <a:t>https://ru.code-basics.com/languages/css</a:t>
            </a:r>
            <a:endParaRPr lang="ru-RU" dirty="0"/>
          </a:p>
        </p:txBody>
      </p:sp>
      <p:pic>
        <p:nvPicPr>
          <p:cNvPr id="14338" name="Picture 2" descr="C:\Users\Paul\Desktop\343-3434196_como-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14290"/>
            <a:ext cx="3857652" cy="2268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применить стили?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Вот так можно прописать CSS в качестве атрибута непосредственно в HTML: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714620"/>
            <a:ext cx="517592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применить стили?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 так CSS прописывается при помощи тега &lt;</a:t>
            </a:r>
            <a:r>
              <a:rPr lang="ru-RU" dirty="0" err="1" smtClean="0"/>
              <a:t>style</a:t>
            </a:r>
            <a:r>
              <a:rPr lang="ru-RU" dirty="0" smtClean="0"/>
              <a:t>&gt; и в теге &lt;</a:t>
            </a:r>
            <a:r>
              <a:rPr lang="ru-RU" dirty="0" err="1" smtClean="0"/>
              <a:t>head</a:t>
            </a:r>
            <a:r>
              <a:rPr lang="ru-RU" dirty="0" smtClean="0"/>
              <a:t>&gt; документа HTML.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643182"/>
            <a:ext cx="6391288" cy="398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применить стили?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29718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Теперь разберёмся, что такое CSS-файл.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Всё просто — это файл с расширением .</a:t>
            </a:r>
            <a:r>
              <a:rPr lang="ru-RU" dirty="0" err="1" smtClean="0"/>
              <a:t>css</a:t>
            </a:r>
            <a:r>
              <a:rPr lang="ru-RU" dirty="0" smtClean="0"/>
              <a:t>, где прописываются правила оформления документа. Чтобы привязать файл к оформлению страницы, нужно </a:t>
            </a:r>
            <a:r>
              <a:rPr lang="en-US" dirty="0" smtClean="0"/>
              <a:t> </a:t>
            </a:r>
            <a:r>
              <a:rPr lang="ru-RU" dirty="0" err="1" smtClean="0"/>
              <a:t>спользовать</a:t>
            </a:r>
            <a:r>
              <a:rPr lang="ru-RU" dirty="0" smtClean="0"/>
              <a:t> тег &lt;</a:t>
            </a:r>
            <a:r>
              <a:rPr lang="ru-RU" dirty="0" err="1" smtClean="0"/>
              <a:t>link</a:t>
            </a:r>
            <a:r>
              <a:rPr lang="ru-RU" dirty="0" smtClean="0"/>
              <a:t>&gt;: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14818"/>
            <a:ext cx="8001056" cy="23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Самостоятельная работа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Создать файлы: </a:t>
            </a:r>
            <a:r>
              <a:rPr lang="en-US" dirty="0" smtClean="0"/>
              <a:t>index.html </a:t>
            </a:r>
            <a:r>
              <a:rPr lang="ru-RU" dirty="0" smtClean="0"/>
              <a:t>и </a:t>
            </a:r>
            <a:r>
              <a:rPr lang="en-US" dirty="0" smtClean="0"/>
              <a:t>style.css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Подключить стили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Синтаксис </a:t>
            </a:r>
            <a:r>
              <a:rPr lang="en-US" b="1" dirty="0" smtClean="0"/>
              <a:t>CSS</a:t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835496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3"/>
            <a:ext cx="8229600" cy="2286016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И всё-таки почему CSS — это именно </a:t>
            </a:r>
            <a:r>
              <a:rPr lang="ru-RU" b="1" dirty="0" err="1" smtClean="0"/>
              <a:t>Cascading</a:t>
            </a:r>
            <a:r>
              <a:rPr lang="ru-RU" b="1" dirty="0" smtClean="0"/>
              <a:t> </a:t>
            </a:r>
            <a:r>
              <a:rPr lang="ru-RU" b="1" dirty="0" err="1" smtClean="0"/>
              <a:t>Style</a:t>
            </a:r>
            <a:r>
              <a:rPr lang="ru-RU" b="1" dirty="0" smtClean="0"/>
              <a:t> </a:t>
            </a:r>
            <a:r>
              <a:rPr lang="ru-RU" b="1" dirty="0" err="1" smtClean="0"/>
              <a:t>Sheets</a:t>
            </a:r>
            <a:r>
              <a:rPr lang="ru-RU" b="1" dirty="0" smtClean="0"/>
              <a:t>? </a:t>
            </a:r>
            <a:endParaRPr lang="en-US" b="1" dirty="0" smtClean="0"/>
          </a:p>
          <a:p>
            <a:pPr>
              <a:buNone/>
            </a:pPr>
            <a:r>
              <a:rPr lang="ru-RU" b="1" dirty="0" smtClean="0"/>
              <a:t>Дело в том, что в единую схему стили организуются при помощи каскада.</a:t>
            </a:r>
            <a:r>
              <a:rPr lang="ru-RU" dirty="0" smtClean="0"/>
              <a:t> 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285992"/>
            <a:ext cx="3792972" cy="403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Приоритеты в CSS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Самый высокий приоритет у свойств, в конце объявления которых указано </a:t>
            </a:r>
            <a:r>
              <a:rPr lang="ru-RU" b="1" dirty="0" smtClean="0"/>
              <a:t>!</a:t>
            </a:r>
            <a:r>
              <a:rPr lang="ru-RU" b="1" dirty="0" err="1" smtClean="0"/>
              <a:t>important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err="1" smtClean="0"/>
              <a:t>Инлайновые</a:t>
            </a:r>
            <a:r>
              <a:rPr lang="ru-RU" dirty="0" smtClean="0"/>
              <a:t> стили, которые прописываются в теге через атрибут </a:t>
            </a:r>
            <a:r>
              <a:rPr lang="ru-RU" dirty="0" err="1" smtClean="0"/>
              <a:t>style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en-US" dirty="0" smtClean="0"/>
              <a:t>id=“”</a:t>
            </a:r>
          </a:p>
          <a:p>
            <a:r>
              <a:rPr lang="en-US" dirty="0" smtClean="0"/>
              <a:t>c</a:t>
            </a:r>
            <a:r>
              <a:rPr lang="en-US" dirty="0" smtClean="0"/>
              <a:t>lass</a:t>
            </a:r>
            <a:r>
              <a:rPr lang="en-US" dirty="0" smtClean="0"/>
              <a:t>=“”</a:t>
            </a:r>
          </a:p>
          <a:p>
            <a:r>
              <a:rPr lang="en-US" dirty="0" smtClean="0"/>
              <a:t>&lt;tag&gt;</a:t>
            </a:r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14554"/>
            <a:ext cx="37528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407</Words>
  <Application>Microsoft Office PowerPoint</Application>
  <PresentationFormat>Экран (4:3)</PresentationFormat>
  <Paragraphs>83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Основы CSS</vt:lpstr>
      <vt:lpstr>Cascading Style Sheets</vt:lpstr>
      <vt:lpstr>Как применить стили?</vt:lpstr>
      <vt:lpstr>Как применить стили?</vt:lpstr>
      <vt:lpstr>Как применить стили?</vt:lpstr>
      <vt:lpstr>Самостоятельная работа</vt:lpstr>
      <vt:lpstr>Синтаксис CSS </vt:lpstr>
      <vt:lpstr>Слайд 8</vt:lpstr>
      <vt:lpstr>Приоритеты в CSS </vt:lpstr>
      <vt:lpstr>Выбор нескольких элементов  </vt:lpstr>
      <vt:lpstr>Немного  CSS свойств</vt:lpstr>
      <vt:lpstr>Слайд 12</vt:lpstr>
      <vt:lpstr>Немного  CSS свойств</vt:lpstr>
      <vt:lpstr>Немного  CSS свойств</vt:lpstr>
      <vt:lpstr>Немного  CSS свойств</vt:lpstr>
      <vt:lpstr>Немного  CSS свойств</vt:lpstr>
      <vt:lpstr>Довольно теории,  к практике, Карл!</vt:lpstr>
      <vt:lpstr>Самостоятельная работа</vt:lpstr>
      <vt:lpstr>Шрифты и текст  </vt:lpstr>
      <vt:lpstr>Слайд 20</vt:lpstr>
      <vt:lpstr>СЕМЕЙСТВА ШРИФТОВ </vt:lpstr>
      <vt:lpstr>Немного  CSS свойств</vt:lpstr>
      <vt:lpstr>Домашняя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149</cp:revision>
  <dcterms:created xsi:type="dcterms:W3CDTF">2022-09-13T09:58:51Z</dcterms:created>
  <dcterms:modified xsi:type="dcterms:W3CDTF">2022-10-02T17:00:09Z</dcterms:modified>
</cp:coreProperties>
</file>