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20.03.2023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forms.html#the-option-el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5</a:t>
            </a:r>
            <a:r>
              <a:rPr lang="ru-RU" b="1" smtClean="0">
                <a:solidFill>
                  <a:schemeClr val="tx1"/>
                </a:solidFill>
              </a:rPr>
              <a:t>1 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dirty="0" smtClean="0"/>
              <a:t>Формы, элементы управления</a:t>
            </a:r>
          </a:p>
          <a:p>
            <a:pPr algn="ctr">
              <a:spcBef>
                <a:spcPct val="20000"/>
              </a:spcBef>
            </a:pPr>
            <a:r>
              <a:rPr lang="ru-RU" sz="3200" b="1" dirty="0" smtClean="0"/>
              <a:t>Свойства и методы формы</a:t>
            </a:r>
          </a:p>
          <a:p>
            <a:pPr algn="ctr">
              <a:spcBef>
                <a:spcPct val="20000"/>
              </a:spcBef>
            </a:pPr>
            <a:endParaRPr lang="en-US" sz="3200" b="1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Используйте </a:t>
            </a:r>
            <a:r>
              <a:rPr lang="ru-RU" b="1" dirty="0" err="1" smtClean="0"/>
              <a:t>textarea.value</a:t>
            </a:r>
            <a:r>
              <a:rPr lang="ru-RU" b="1" dirty="0" smtClean="0"/>
              <a:t> вместо </a:t>
            </a:r>
            <a:r>
              <a:rPr lang="ru-RU" b="1" dirty="0" err="1" smtClean="0"/>
              <a:t>textarea.innerHTML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Обратим внимание: хоть элемент &lt;</a:t>
            </a:r>
            <a:r>
              <a:rPr lang="ru-RU" b="1" dirty="0" err="1" smtClean="0"/>
              <a:t>textarea</a:t>
            </a:r>
            <a:r>
              <a:rPr lang="ru-RU" dirty="0" smtClean="0"/>
              <a:t>&gt;...&lt;/</a:t>
            </a:r>
            <a:r>
              <a:rPr lang="ru-RU" b="1" dirty="0" err="1" smtClean="0"/>
              <a:t>textarea</a:t>
            </a:r>
            <a:r>
              <a:rPr lang="ru-RU" dirty="0" smtClean="0"/>
              <a:t>&gt; и хранит своё значение как вложенный </a:t>
            </a:r>
            <a:r>
              <a:rPr lang="ru-RU" b="1" dirty="0" smtClean="0"/>
              <a:t>HTML</a:t>
            </a:r>
            <a:r>
              <a:rPr lang="ru-RU" dirty="0" smtClean="0"/>
              <a:t>, нам не следует использовать </a:t>
            </a:r>
            <a:r>
              <a:rPr lang="ru-RU" b="1" dirty="0" err="1" smtClean="0"/>
              <a:t>textarea.innerHTML</a:t>
            </a:r>
            <a:r>
              <a:rPr lang="ru-RU" dirty="0" smtClean="0"/>
              <a:t> для доступа к нему.</a:t>
            </a:r>
          </a:p>
          <a:p>
            <a:r>
              <a:rPr lang="ru-RU" dirty="0" smtClean="0"/>
              <a:t>Там хранится только тот HTML, который был изначально на странице, а не текущее значение.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</a:t>
            </a:r>
            <a:r>
              <a:rPr lang="ru-RU" b="1" dirty="0" smtClean="0"/>
              <a:t>и </a:t>
            </a:r>
            <a:r>
              <a:rPr lang="en-US" b="1" dirty="0" smtClean="0"/>
              <a:t>option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Элемент &lt;</a:t>
            </a:r>
            <a:r>
              <a:rPr lang="en-US" dirty="0" smtClean="0"/>
              <a:t>select&gt; </a:t>
            </a:r>
            <a:r>
              <a:rPr lang="ru-RU" dirty="0" smtClean="0"/>
              <a:t>имеет 3 важных свойства:</a:t>
            </a:r>
          </a:p>
          <a:p>
            <a:pPr>
              <a:buNone/>
            </a:pPr>
            <a:r>
              <a:rPr lang="ru-RU" dirty="0" smtClean="0"/>
              <a:t>1.   </a:t>
            </a:r>
            <a:r>
              <a:rPr lang="en-US" b="1" dirty="0" err="1" smtClean="0"/>
              <a:t>select.options</a:t>
            </a:r>
            <a:r>
              <a:rPr lang="en-US" dirty="0" smtClean="0"/>
              <a:t> – </a:t>
            </a:r>
            <a:r>
              <a:rPr lang="ru-RU" dirty="0" smtClean="0"/>
              <a:t>коллекция из </a:t>
            </a:r>
            <a:r>
              <a:rPr lang="ru-RU" dirty="0" err="1" smtClean="0"/>
              <a:t>подэлементов</a:t>
            </a:r>
            <a:r>
              <a:rPr lang="ru-RU" dirty="0" smtClean="0"/>
              <a:t> &lt;</a:t>
            </a:r>
            <a:r>
              <a:rPr lang="en-US" dirty="0" smtClean="0"/>
              <a:t>option&gt;,</a:t>
            </a:r>
          </a:p>
          <a:p>
            <a:pPr>
              <a:buNone/>
            </a:pPr>
            <a:r>
              <a:rPr lang="ru-RU" dirty="0" smtClean="0"/>
              <a:t>2.  </a:t>
            </a:r>
            <a:r>
              <a:rPr lang="en-US" b="1" dirty="0" err="1" smtClean="0"/>
              <a:t>select.value</a:t>
            </a:r>
            <a:r>
              <a:rPr lang="en-US" dirty="0" smtClean="0"/>
              <a:t> – </a:t>
            </a:r>
            <a:r>
              <a:rPr lang="ru-RU" dirty="0" smtClean="0"/>
              <a:t>значение выбранного в данный момент &lt;</a:t>
            </a:r>
            <a:r>
              <a:rPr lang="en-US" dirty="0" smtClean="0"/>
              <a:t>option&gt;,</a:t>
            </a:r>
          </a:p>
          <a:p>
            <a:pPr>
              <a:buNone/>
            </a:pPr>
            <a:r>
              <a:rPr lang="ru-RU" dirty="0" smtClean="0"/>
              <a:t>3.  </a:t>
            </a:r>
            <a:r>
              <a:rPr lang="en-US" b="1" dirty="0" err="1" smtClean="0"/>
              <a:t>select.selectedIndex</a:t>
            </a:r>
            <a:r>
              <a:rPr lang="en-US" dirty="0" smtClean="0"/>
              <a:t> – </a:t>
            </a:r>
            <a:r>
              <a:rPr lang="ru-RU" dirty="0" smtClean="0"/>
              <a:t>номер выбранного &lt;</a:t>
            </a:r>
            <a:r>
              <a:rPr lang="en-US" dirty="0" smtClean="0"/>
              <a:t>option&gt;.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61436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Они дают три разных способа установить значение в &lt;</a:t>
            </a:r>
            <a:r>
              <a:rPr lang="ru-RU" dirty="0" err="1" smtClean="0"/>
              <a:t>select</a:t>
            </a:r>
            <a:r>
              <a:rPr lang="ru-RU" dirty="0" smtClean="0"/>
              <a:t>&gt;:</a:t>
            </a:r>
          </a:p>
          <a:p>
            <a:pPr>
              <a:buNone/>
            </a:pPr>
            <a:r>
              <a:rPr lang="ru-RU" dirty="0" smtClean="0"/>
              <a:t>1. Найти соответствующий элемент &lt;</a:t>
            </a:r>
            <a:r>
              <a:rPr lang="ru-RU" dirty="0" err="1" smtClean="0"/>
              <a:t>option</a:t>
            </a:r>
            <a:r>
              <a:rPr lang="ru-RU" dirty="0" smtClean="0"/>
              <a:t>&gt; и установить в </a:t>
            </a:r>
            <a:r>
              <a:rPr lang="ru-RU" b="1" dirty="0" err="1" smtClean="0"/>
              <a:t>option.selected</a:t>
            </a:r>
            <a:r>
              <a:rPr lang="ru-RU" dirty="0" smtClean="0"/>
              <a:t> значение </a:t>
            </a:r>
            <a:r>
              <a:rPr lang="ru-RU" b="1" dirty="0" err="1" smtClean="0"/>
              <a:t>true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2. Установить в </a:t>
            </a:r>
            <a:r>
              <a:rPr lang="ru-RU" b="1" dirty="0" err="1" smtClean="0"/>
              <a:t>select.value</a:t>
            </a:r>
            <a:r>
              <a:rPr lang="ru-RU" dirty="0" smtClean="0"/>
              <a:t> значение нужного &lt;</a:t>
            </a:r>
            <a:r>
              <a:rPr lang="ru-RU" dirty="0" err="1" smtClean="0"/>
              <a:t>option</a:t>
            </a:r>
            <a:r>
              <a:rPr lang="ru-RU" dirty="0" smtClean="0"/>
              <a:t>&gt;.</a:t>
            </a:r>
          </a:p>
          <a:p>
            <a:pPr>
              <a:buNone/>
            </a:pPr>
            <a:r>
              <a:rPr lang="ru-RU" dirty="0" smtClean="0"/>
              <a:t>3. Установить в </a:t>
            </a:r>
            <a:r>
              <a:rPr lang="ru-RU" b="1" dirty="0" err="1" smtClean="0"/>
              <a:t>select.selectedIndex</a:t>
            </a:r>
            <a:r>
              <a:rPr lang="ru-RU" dirty="0" smtClean="0"/>
              <a:t> номер нужного &lt;</a:t>
            </a:r>
            <a:r>
              <a:rPr lang="ru-RU" dirty="0" err="1" smtClean="0"/>
              <a:t>option</a:t>
            </a:r>
            <a:r>
              <a:rPr lang="ru-RU" dirty="0" smtClean="0"/>
              <a:t>&gt;.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Первый способ наиболее понятный, но (2) и (3) являются более удобными при работе.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14290"/>
            <a:ext cx="8715436" cy="614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new Option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 &lt;</a:t>
            </a:r>
            <a:r>
              <a:rPr lang="ru-RU" dirty="0" err="1" smtClean="0"/>
              <a:t>option</a:t>
            </a:r>
            <a:r>
              <a:rPr lang="ru-RU" dirty="0" smtClean="0"/>
              <a:t>&gt; редко используется сам по себе, но и здесь есть кое-что интересное.</a:t>
            </a:r>
          </a:p>
          <a:p>
            <a:r>
              <a:rPr lang="ru-RU" dirty="0" smtClean="0"/>
              <a:t>В </a:t>
            </a:r>
            <a:r>
              <a:rPr lang="ru-RU" dirty="0" smtClean="0">
                <a:hlinkClick r:id="rId2"/>
              </a:rPr>
              <a:t>спецификации</a:t>
            </a:r>
            <a:r>
              <a:rPr lang="ru-RU" dirty="0" smtClean="0"/>
              <a:t> есть красивый короткий синтаксис для создания элемента &lt;</a:t>
            </a:r>
            <a:r>
              <a:rPr lang="ru-RU" dirty="0" err="1" smtClean="0"/>
              <a:t>option</a:t>
            </a:r>
            <a:r>
              <a:rPr lang="ru-RU" dirty="0" smtClean="0"/>
              <a:t>&gt;: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Параметры:</a:t>
            </a:r>
          </a:p>
          <a:p>
            <a:r>
              <a:rPr lang="en-US" b="1" dirty="0" smtClean="0"/>
              <a:t>text</a:t>
            </a:r>
            <a:r>
              <a:rPr lang="en-US" dirty="0" smtClean="0"/>
              <a:t> – </a:t>
            </a:r>
            <a:r>
              <a:rPr lang="ru-RU" dirty="0" smtClean="0"/>
              <a:t>текст внутри &lt;</a:t>
            </a:r>
            <a:r>
              <a:rPr lang="en-US" dirty="0" smtClean="0"/>
              <a:t>option&gt;,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 – </a:t>
            </a:r>
            <a:r>
              <a:rPr lang="ru-RU" dirty="0" smtClean="0"/>
              <a:t>значение,</a:t>
            </a:r>
          </a:p>
          <a:p>
            <a:r>
              <a:rPr lang="en-US" b="1" dirty="0" err="1" smtClean="0"/>
              <a:t>defaultSelected</a:t>
            </a:r>
            <a:r>
              <a:rPr lang="en-US" dirty="0" smtClean="0"/>
              <a:t> – </a:t>
            </a:r>
            <a:r>
              <a:rPr lang="ru-RU" dirty="0" smtClean="0"/>
              <a:t>если </a:t>
            </a:r>
            <a:r>
              <a:rPr lang="en-US" dirty="0" smtClean="0"/>
              <a:t>true, </a:t>
            </a:r>
            <a:r>
              <a:rPr lang="ru-RU" dirty="0" smtClean="0"/>
              <a:t>то ставится </a:t>
            </a:r>
            <a:r>
              <a:rPr lang="en-US" dirty="0" smtClean="0"/>
              <a:t>HTML-</a:t>
            </a:r>
            <a:r>
              <a:rPr lang="ru-RU" dirty="0" smtClean="0"/>
              <a:t>атрибут </a:t>
            </a:r>
            <a:r>
              <a:rPr lang="en-US" dirty="0" smtClean="0"/>
              <a:t>selected,</a:t>
            </a:r>
          </a:p>
          <a:p>
            <a:r>
              <a:rPr lang="en-US" b="1" dirty="0" smtClean="0"/>
              <a:t>selected</a:t>
            </a:r>
            <a:r>
              <a:rPr lang="en-US" dirty="0" smtClean="0"/>
              <a:t> – </a:t>
            </a:r>
            <a:r>
              <a:rPr lang="ru-RU" dirty="0" smtClean="0"/>
              <a:t>если </a:t>
            </a:r>
            <a:r>
              <a:rPr lang="en-US" dirty="0" smtClean="0"/>
              <a:t>true, </a:t>
            </a:r>
            <a:r>
              <a:rPr lang="ru-RU" dirty="0" smtClean="0"/>
              <a:t>то элемент &lt;</a:t>
            </a:r>
            <a:r>
              <a:rPr lang="en-US" dirty="0" smtClean="0"/>
              <a:t>option&gt; </a:t>
            </a:r>
            <a:r>
              <a:rPr lang="ru-RU" dirty="0" smtClean="0"/>
              <a:t>будет выбранным.</a:t>
            </a:r>
          </a:p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8604"/>
            <a:ext cx="816298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ru-RU" dirty="0" smtClean="0"/>
              <a:t>Тут может быть небольшая путаница с </a:t>
            </a:r>
            <a:r>
              <a:rPr lang="ru-RU" b="1" dirty="0" err="1" smtClean="0"/>
              <a:t>defaultSelected</a:t>
            </a:r>
            <a:r>
              <a:rPr lang="ru-RU" dirty="0" smtClean="0"/>
              <a:t> и </a:t>
            </a:r>
            <a:r>
              <a:rPr lang="ru-RU" b="1" dirty="0" err="1" smtClean="0"/>
              <a:t>selected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Всё просто: </a:t>
            </a:r>
            <a:r>
              <a:rPr lang="ru-RU" b="1" dirty="0" err="1" smtClean="0"/>
              <a:t>defaultSelected</a:t>
            </a:r>
            <a:r>
              <a:rPr lang="ru-RU" dirty="0" smtClean="0"/>
              <a:t> задаёт HTML-атрибут, его можно получить как </a:t>
            </a:r>
            <a:r>
              <a:rPr lang="ru-RU" b="1" dirty="0" err="1" smtClean="0"/>
              <a:t>option.getAttribute</a:t>
            </a:r>
            <a:r>
              <a:rPr lang="ru-RU" dirty="0" smtClean="0"/>
              <a:t>(</a:t>
            </a:r>
            <a:r>
              <a:rPr lang="ru-RU" b="1" dirty="0" smtClean="0"/>
              <a:t>'</a:t>
            </a:r>
            <a:r>
              <a:rPr lang="ru-RU" b="1" dirty="0" err="1" smtClean="0"/>
              <a:t>selected</a:t>
            </a:r>
            <a:r>
              <a:rPr lang="ru-RU" dirty="0" smtClean="0"/>
              <a:t>'), а </a:t>
            </a:r>
            <a:r>
              <a:rPr lang="ru-RU" b="1" dirty="0" err="1" smtClean="0"/>
              <a:t>selected</a:t>
            </a:r>
            <a:r>
              <a:rPr lang="ru-RU" dirty="0" smtClean="0"/>
              <a:t> – выбрано значение или нет, именно его важно поставить правильно. </a:t>
            </a:r>
            <a:r>
              <a:rPr lang="ru-RU" i="1" dirty="0" smtClean="0"/>
              <a:t>Впрочем, обычно ставят оба этих значения в </a:t>
            </a:r>
            <a:r>
              <a:rPr lang="ru-RU" b="1" i="1" dirty="0" err="1" smtClean="0"/>
              <a:t>true</a:t>
            </a:r>
            <a:r>
              <a:rPr lang="ru-RU" i="1" dirty="0" smtClean="0"/>
              <a:t> или не ставят вовсе (т.е. </a:t>
            </a:r>
            <a:r>
              <a:rPr lang="ru-RU" b="1" i="1" dirty="0" err="1" smtClean="0"/>
              <a:t>false</a:t>
            </a:r>
            <a:r>
              <a:rPr lang="ru-RU" i="1" dirty="0" smtClean="0"/>
              <a:t>).</a:t>
            </a:r>
            <a:endParaRPr lang="ru-RU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85860"/>
            <a:ext cx="8215370" cy="11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857496"/>
            <a:ext cx="83640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Элементы &lt;</a:t>
            </a:r>
            <a:r>
              <a:rPr lang="en-US" dirty="0" smtClean="0"/>
              <a:t>option&gt; </a:t>
            </a:r>
            <a:r>
              <a:rPr lang="ru-RU" dirty="0" smtClean="0"/>
              <a:t>имеют свойства:</a:t>
            </a:r>
          </a:p>
          <a:p>
            <a:r>
              <a:rPr lang="en-US" b="1" dirty="0" err="1" smtClean="0"/>
              <a:t>option.selected</a:t>
            </a:r>
            <a:r>
              <a:rPr lang="ru-RU" dirty="0" smtClean="0"/>
              <a:t>  Выбрана ли опция.</a:t>
            </a:r>
          </a:p>
          <a:p>
            <a:r>
              <a:rPr lang="en-US" b="1" dirty="0" err="1" smtClean="0"/>
              <a:t>option.index</a:t>
            </a:r>
            <a:r>
              <a:rPr lang="ru-RU" dirty="0" smtClean="0"/>
              <a:t> Номер опции среди других в списке &lt;</a:t>
            </a:r>
            <a:r>
              <a:rPr lang="en-US" dirty="0" smtClean="0"/>
              <a:t>select&gt;.</a:t>
            </a:r>
            <a:endParaRPr lang="ru-RU" dirty="0" smtClean="0"/>
          </a:p>
          <a:p>
            <a:r>
              <a:rPr lang="en-US" b="1" dirty="0" err="1" smtClean="0"/>
              <a:t>option.value</a:t>
            </a:r>
            <a:r>
              <a:rPr lang="ru-RU" dirty="0" smtClean="0"/>
              <a:t>  Значение опции.</a:t>
            </a:r>
          </a:p>
          <a:p>
            <a:r>
              <a:rPr lang="en-US" b="1" dirty="0" err="1" smtClean="0"/>
              <a:t>option.text</a:t>
            </a:r>
            <a:r>
              <a:rPr lang="ru-RU" dirty="0" smtClean="0"/>
              <a:t>  Содержимое опции (то, что видит посетитель).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https://github.com/schoolteacherMP/lecture_52_JS_Forms_controls_Properties_and_Methods/blob/main/tasks.md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Свойства и методы формы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Формы и элементы управления, такие как &lt;</a:t>
            </a:r>
            <a:r>
              <a:rPr lang="ru-RU" b="1" dirty="0" err="1" smtClean="0"/>
              <a:t>input</a:t>
            </a:r>
            <a:r>
              <a:rPr lang="ru-RU" dirty="0" smtClean="0"/>
              <a:t>&gt;, имеют множество специальных свойств и событий.</a:t>
            </a:r>
          </a:p>
          <a:p>
            <a:r>
              <a:rPr lang="ru-RU" dirty="0" smtClean="0"/>
              <a:t>Работать с формами станет намного удобнее, когда мы их изучим.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Навигация: формы и элементы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6072206"/>
          </a:xfrm>
        </p:spPr>
        <p:txBody>
          <a:bodyPr>
            <a:normAutofit/>
          </a:bodyPr>
          <a:lstStyle/>
          <a:p>
            <a:r>
              <a:rPr lang="ru-RU" dirty="0" smtClean="0"/>
              <a:t>Формы в документе входят в специальную коллекцию </a:t>
            </a:r>
            <a:r>
              <a:rPr lang="ru-RU" b="1" dirty="0" err="1" smtClean="0"/>
              <a:t>document.forms</a:t>
            </a:r>
            <a:r>
              <a:rPr lang="ru-RU" dirty="0" smtClean="0"/>
              <a:t>.</a:t>
            </a:r>
          </a:p>
          <a:p>
            <a:r>
              <a:rPr lang="ru-RU" dirty="0" smtClean="0"/>
              <a:t>Это так называемая «именованная» коллекция: мы можем использовать для получения формы как её имя, так и порядковый номер в документе.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Когда мы уже получили форму, любой элемент доступен в именованной коллекции </a:t>
            </a:r>
            <a:r>
              <a:rPr lang="ru-RU" b="1" dirty="0" err="1" smtClean="0"/>
              <a:t>form.elements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000504"/>
            <a:ext cx="825726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1425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42852"/>
            <a:ext cx="8543956" cy="5983311"/>
          </a:xfrm>
        </p:spPr>
        <p:txBody>
          <a:bodyPr/>
          <a:lstStyle/>
          <a:p>
            <a:r>
              <a:rPr lang="ru-RU" dirty="0" smtClean="0"/>
              <a:t>Может быть несколько элементов с одним и тем же именем, это часто бывает с кнопками-переключателями </a:t>
            </a:r>
            <a:r>
              <a:rPr lang="ru-RU" b="1" dirty="0" err="1" smtClean="0"/>
              <a:t>radio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 этом случае </a:t>
            </a:r>
            <a:r>
              <a:rPr lang="ru-RU" b="1" dirty="0" err="1" smtClean="0"/>
              <a:t>form.elements</a:t>
            </a:r>
            <a:r>
              <a:rPr lang="ru-RU" b="1" dirty="0" smtClean="0"/>
              <a:t>[</a:t>
            </a:r>
            <a:r>
              <a:rPr lang="ru-RU" b="1" dirty="0" err="1" smtClean="0"/>
              <a:t>name</a:t>
            </a:r>
            <a:r>
              <a:rPr lang="ru-RU" b="1" dirty="0" smtClean="0"/>
              <a:t>] </a:t>
            </a:r>
            <a:r>
              <a:rPr lang="ru-RU" dirty="0" smtClean="0"/>
              <a:t>является коллекцией, например: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817554"/>
            <a:ext cx="7143800" cy="404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Сокращённая форма записи: </a:t>
            </a:r>
            <a:r>
              <a:rPr lang="en-US" dirty="0" smtClean="0"/>
              <a:t>form.name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более короткая запись: мы можем получить доступ к элементу через </a:t>
            </a:r>
            <a:r>
              <a:rPr lang="ru-RU" b="1" dirty="0" err="1" smtClean="0"/>
              <a:t>form</a:t>
            </a:r>
            <a:r>
              <a:rPr lang="ru-RU" b="1" dirty="0" smtClean="0"/>
              <a:t>[</a:t>
            </a:r>
            <a:r>
              <a:rPr lang="ru-RU" b="1" dirty="0" err="1" smtClean="0"/>
              <a:t>index</a:t>
            </a:r>
            <a:r>
              <a:rPr lang="ru-RU" b="1" dirty="0" smtClean="0"/>
              <a:t>/</a:t>
            </a:r>
            <a:r>
              <a:rPr lang="ru-RU" b="1" dirty="0" err="1" smtClean="0"/>
              <a:t>name</a:t>
            </a:r>
            <a:r>
              <a:rPr lang="ru-RU" b="1" dirty="0" smtClean="0"/>
              <a:t>].</a:t>
            </a:r>
          </a:p>
          <a:p>
            <a:r>
              <a:rPr lang="ru-RU" dirty="0" smtClean="0"/>
              <a:t>Другими словами, вместо </a:t>
            </a:r>
            <a:r>
              <a:rPr lang="ru-RU" b="1" dirty="0" err="1" smtClean="0"/>
              <a:t>form.elements.login</a:t>
            </a:r>
            <a:r>
              <a:rPr lang="ru-RU" dirty="0" smtClean="0"/>
              <a:t> мы можем написать </a:t>
            </a:r>
            <a:r>
              <a:rPr lang="ru-RU" b="1" dirty="0" err="1" smtClean="0"/>
              <a:t>form.login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Обратная ссылка: </a:t>
            </a:r>
            <a:r>
              <a:rPr lang="en-US" b="1" dirty="0" err="1" smtClean="0"/>
              <a:t>element.form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любого элемента форма доступна через </a:t>
            </a:r>
            <a:r>
              <a:rPr lang="ru-RU" b="1" dirty="0" err="1" smtClean="0"/>
              <a:t>element.form</a:t>
            </a:r>
            <a:r>
              <a:rPr lang="ru-RU" dirty="0" smtClean="0"/>
              <a:t>. Так что форма ссылается на все элементы, а эти элементы ссылаются на форму.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3714752"/>
            <a:ext cx="6786610" cy="283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00042"/>
            <a:ext cx="7786742" cy="486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Элементы формы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ru-RU" dirty="0" smtClean="0"/>
              <a:t>Рассмотрим элементы управления, используемые в формах.</a:t>
            </a:r>
          </a:p>
          <a:p>
            <a:pPr algn="ctr">
              <a:buNone/>
            </a:pPr>
            <a:r>
              <a:rPr lang="en-US" b="1" dirty="0" smtClean="0"/>
              <a:t>input </a:t>
            </a:r>
            <a:r>
              <a:rPr lang="ru-RU" b="1" dirty="0" smtClean="0"/>
              <a:t>и </a:t>
            </a:r>
            <a:r>
              <a:rPr lang="en-US" b="1" dirty="0" err="1" smtClean="0"/>
              <a:t>textarea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К их значению можно получить доступ через свойство </a:t>
            </a:r>
            <a:r>
              <a:rPr lang="ru-RU" b="1" dirty="0" err="1" smtClean="0"/>
              <a:t>input.value</a:t>
            </a:r>
            <a:r>
              <a:rPr lang="ru-RU" dirty="0" smtClean="0"/>
              <a:t> (строка) или </a:t>
            </a:r>
            <a:r>
              <a:rPr lang="ru-RU" b="1" dirty="0" err="1" smtClean="0"/>
              <a:t>input.checked</a:t>
            </a:r>
            <a:r>
              <a:rPr lang="ru-RU" dirty="0" smtClean="0"/>
              <a:t> (булево значение) для </a:t>
            </a:r>
            <a:r>
              <a:rPr lang="ru-RU" dirty="0" err="1" smtClean="0"/>
              <a:t>чекбоксов</a:t>
            </a:r>
            <a:r>
              <a:rPr lang="ru-RU" dirty="0" smtClean="0"/>
              <a:t>.</a:t>
            </a:r>
            <a:endParaRPr lang="ru-RU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072074"/>
            <a:ext cx="8001056" cy="1528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</TotalTime>
  <Words>133</Words>
  <Application>Microsoft Office PowerPoint</Application>
  <PresentationFormat>Экран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Основы JS</vt:lpstr>
      <vt:lpstr>Свойства и методы формы </vt:lpstr>
      <vt:lpstr>Навигация: формы и элементы</vt:lpstr>
      <vt:lpstr>Слайд 4</vt:lpstr>
      <vt:lpstr>Слайд 5</vt:lpstr>
      <vt:lpstr>Сокращённая форма записи: form.name</vt:lpstr>
      <vt:lpstr>Обратная ссылка: element.form</vt:lpstr>
      <vt:lpstr>Слайд 8</vt:lpstr>
      <vt:lpstr>Элементы формы</vt:lpstr>
      <vt:lpstr>Используйте textarea.value вместо textarea.innerHTML </vt:lpstr>
      <vt:lpstr>select и option</vt:lpstr>
      <vt:lpstr>Слайд 12</vt:lpstr>
      <vt:lpstr>Слайд 13</vt:lpstr>
      <vt:lpstr>new Option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197</cp:revision>
  <dcterms:created xsi:type="dcterms:W3CDTF">2022-09-13T09:58:51Z</dcterms:created>
  <dcterms:modified xsi:type="dcterms:W3CDTF">2023-03-20T11:46:19Z</dcterms:modified>
</cp:coreProperties>
</file>