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4660"/>
  </p:normalViewPr>
  <p:slideViewPr>
    <p:cSldViewPr>
      <p:cViewPr>
        <p:scale>
          <a:sx n="66" d="100"/>
          <a:sy n="66" d="100"/>
        </p:scale>
        <p:origin x="-1786" y="-4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E22E43-DA3B-496E-9FD5-7A2F179D96FA}" type="datetimeFigureOut">
              <a:rPr lang="ru-RU" smtClean="0"/>
              <a:pPr/>
              <a:t>20.03.2023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FBDA6F-6DF8-4EC9-876B-3C12709714F0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20.03.2023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20.03.2023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20.03.2023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20.03.2023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20.03.2023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20.03.2023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20.03.2023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20.03.2023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20.03.2023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20.03.2023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20.03.2023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596600-5662-4CEC-9A8C-79B5932F93BB}" type="datetimeFigureOut">
              <a:rPr lang="ru-RU" smtClean="0"/>
              <a:pPr/>
              <a:t>20.03.2023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428604"/>
            <a:ext cx="9144000" cy="1470025"/>
          </a:xfrm>
        </p:spPr>
        <p:txBody>
          <a:bodyPr/>
          <a:lstStyle/>
          <a:p>
            <a:r>
              <a:rPr lang="ru-RU" b="1" dirty="0" smtClean="0"/>
              <a:t>Основы </a:t>
            </a:r>
            <a:r>
              <a:rPr lang="en-US" b="1" dirty="0" smtClean="0"/>
              <a:t>JS</a:t>
            </a:r>
            <a:endParaRPr lang="ru-RU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57290" y="2071678"/>
            <a:ext cx="6400800" cy="857256"/>
          </a:xfrm>
        </p:spPr>
        <p:txBody>
          <a:bodyPr/>
          <a:lstStyle/>
          <a:p>
            <a:r>
              <a:rPr lang="ru-RU" b="1" smtClean="0">
                <a:solidFill>
                  <a:schemeClr val="tx1"/>
                </a:solidFill>
              </a:rPr>
              <a:t>Лекция </a:t>
            </a:r>
            <a:r>
              <a:rPr lang="ru-RU" b="1" smtClean="0">
                <a:solidFill>
                  <a:schemeClr val="tx1"/>
                </a:solidFill>
              </a:rPr>
              <a:t>53 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5" name="Подзаголовок 2"/>
          <p:cNvSpPr txBox="1">
            <a:spLocks/>
          </p:cNvSpPr>
          <p:nvPr/>
        </p:nvSpPr>
        <p:spPr>
          <a:xfrm>
            <a:off x="1357290" y="3714752"/>
            <a:ext cx="6400800" cy="27146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ru-RU" sz="3200" b="1" dirty="0" smtClean="0"/>
              <a:t>Формы, элементы управления</a:t>
            </a:r>
            <a:endParaRPr lang="en-US" sz="3200" b="1" dirty="0" smtClean="0"/>
          </a:p>
          <a:p>
            <a:pPr algn="ctr"/>
            <a:r>
              <a:rPr lang="en-US" sz="3200" b="1" dirty="0" err="1" smtClean="0"/>
              <a:t>События</a:t>
            </a:r>
            <a:r>
              <a:rPr lang="en-US" sz="3200" b="1" dirty="0" smtClean="0"/>
              <a:t>: change, input, cut, copy, paste</a:t>
            </a:r>
          </a:p>
          <a:p>
            <a:endParaRPr lang="ru-RU" sz="3200" b="1" dirty="0" smtClean="0"/>
          </a:p>
          <a:p>
            <a:pPr algn="ctr">
              <a:spcBef>
                <a:spcPct val="20000"/>
              </a:spcBef>
            </a:pPr>
            <a:endParaRPr lang="en-US" sz="3200" b="1" dirty="0" smtClean="0"/>
          </a:p>
          <a:p>
            <a:pPr lvl="0" algn="ctr">
              <a:spcBef>
                <a:spcPct val="20000"/>
              </a:spcBef>
            </a:pPr>
            <a:endParaRPr kumimoji="0" lang="ru-RU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8" name="Picture 4" descr="C:\Users\Paul\Desktop\icon-j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8" y="285728"/>
            <a:ext cx="2540000" cy="28829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646239"/>
            <a:ext cx="9144000" cy="35271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642918"/>
            <a:ext cx="8229600" cy="1868478"/>
          </a:xfrm>
        </p:spPr>
        <p:txBody>
          <a:bodyPr>
            <a:normAutofit fontScale="90000"/>
          </a:bodyPr>
          <a:lstStyle/>
          <a:p>
            <a:r>
              <a:rPr lang="en-US" b="1" dirty="0" err="1" smtClean="0"/>
              <a:t>События</a:t>
            </a:r>
            <a:r>
              <a:rPr lang="en-US" b="1" dirty="0" smtClean="0"/>
              <a:t>: change, input, cut, copy, paste</a:t>
            </a:r>
            <a:br>
              <a:rPr lang="en-US" b="1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214554"/>
            <a:ext cx="8229600" cy="3911609"/>
          </a:xfrm>
        </p:spPr>
        <p:txBody>
          <a:bodyPr/>
          <a:lstStyle/>
          <a:p>
            <a:r>
              <a:rPr lang="ru-RU" dirty="0" smtClean="0"/>
              <a:t>Давайте рассмотрим различные события, сопутствующие обновлению данных.</a:t>
            </a: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Событие: </a:t>
            </a:r>
            <a:r>
              <a:rPr lang="en-US" b="1" dirty="0" smtClean="0"/>
              <a:t>change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Событие </a:t>
            </a:r>
            <a:r>
              <a:rPr lang="ru-RU" b="1" dirty="0" err="1" smtClean="0"/>
              <a:t>change</a:t>
            </a:r>
            <a:r>
              <a:rPr lang="ru-RU" dirty="0" smtClean="0"/>
              <a:t> срабатывает по окончании изменения элемента.</a:t>
            </a:r>
          </a:p>
          <a:p>
            <a:r>
              <a:rPr lang="ru-RU" dirty="0" smtClean="0"/>
              <a:t>Для текстовых </a:t>
            </a:r>
            <a:r>
              <a:rPr lang="ru-RU" b="1" dirty="0" smtClean="0"/>
              <a:t>&lt;</a:t>
            </a:r>
            <a:r>
              <a:rPr lang="ru-RU" b="1" dirty="0" err="1" smtClean="0"/>
              <a:t>input</a:t>
            </a:r>
            <a:r>
              <a:rPr lang="ru-RU" b="1" dirty="0" smtClean="0"/>
              <a:t>&gt;</a:t>
            </a:r>
            <a:r>
              <a:rPr lang="ru-RU" dirty="0" smtClean="0"/>
              <a:t> это означает, что событие происходит при потере фокуса.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785794"/>
            <a:ext cx="8229600" cy="5340369"/>
          </a:xfrm>
        </p:spPr>
        <p:txBody>
          <a:bodyPr/>
          <a:lstStyle/>
          <a:p>
            <a:r>
              <a:rPr lang="ru-RU" dirty="0" smtClean="0"/>
              <a:t>Пока мы печатаем в текстовом поле в примере ниже, событие не происходит. Но когда мы перемещаем фокус в другое место, например, нажимая на кнопку, то произойдёт событие </a:t>
            </a:r>
            <a:r>
              <a:rPr lang="ru-RU" b="1" dirty="0" err="1" smtClean="0"/>
              <a:t>change</a:t>
            </a:r>
            <a:r>
              <a:rPr lang="ru-RU" dirty="0" smtClean="0"/>
              <a:t>: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4000504"/>
            <a:ext cx="8205105" cy="17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642918"/>
            <a:ext cx="8229600" cy="5483245"/>
          </a:xfrm>
        </p:spPr>
        <p:txBody>
          <a:bodyPr/>
          <a:lstStyle/>
          <a:p>
            <a:r>
              <a:rPr lang="ru-RU" dirty="0" smtClean="0"/>
              <a:t>Для других элементов: </a:t>
            </a:r>
            <a:r>
              <a:rPr lang="ru-RU" b="1" dirty="0" err="1" smtClean="0"/>
              <a:t>select</a:t>
            </a:r>
            <a:r>
              <a:rPr lang="ru-RU" b="1" dirty="0" smtClean="0"/>
              <a:t>, </a:t>
            </a:r>
            <a:r>
              <a:rPr lang="ru-RU" b="1" dirty="0" err="1" smtClean="0"/>
              <a:t>input</a:t>
            </a:r>
            <a:r>
              <a:rPr lang="ru-RU" b="1" dirty="0" smtClean="0"/>
              <a:t> </a:t>
            </a:r>
            <a:r>
              <a:rPr lang="ru-RU" b="1" dirty="0" err="1" smtClean="0"/>
              <a:t>type=checkbox</a:t>
            </a:r>
            <a:r>
              <a:rPr lang="ru-RU" b="1" dirty="0" smtClean="0"/>
              <a:t>/</a:t>
            </a:r>
            <a:r>
              <a:rPr lang="ru-RU" b="1" dirty="0" err="1" smtClean="0"/>
              <a:t>radio</a:t>
            </a:r>
            <a:r>
              <a:rPr lang="ru-RU" dirty="0" smtClean="0"/>
              <a:t> событие запускается сразу после изменения значения: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786" y="2500306"/>
            <a:ext cx="7742524" cy="3357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Событие: </a:t>
            </a:r>
            <a:r>
              <a:rPr lang="en-US" b="1" dirty="0" smtClean="0"/>
              <a:t>input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Событие </a:t>
            </a:r>
            <a:r>
              <a:rPr lang="ru-RU" dirty="0" err="1" smtClean="0"/>
              <a:t>input</a:t>
            </a:r>
            <a:r>
              <a:rPr lang="ru-RU" dirty="0" smtClean="0"/>
              <a:t> срабатывает каждый раз при изменении значения.</a:t>
            </a:r>
          </a:p>
          <a:p>
            <a:r>
              <a:rPr lang="ru-RU" dirty="0" smtClean="0"/>
              <a:t>В отличие от событий клавиатуры, оно работает при любых изменениях значений, даже если они не связаны с клавиатурными действиями: вставка с помощью мыши или распознавание речи при диктовке текста.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786058"/>
            <a:ext cx="8229600" cy="3857652"/>
          </a:xfrm>
        </p:spPr>
        <p:txBody>
          <a:bodyPr>
            <a:normAutofit fontScale="92500" lnSpcReduction="20000"/>
          </a:bodyPr>
          <a:lstStyle/>
          <a:p>
            <a:r>
              <a:rPr lang="ru-RU" dirty="0" smtClean="0"/>
              <a:t>Если мы хотим обрабатывать каждое изменение в &lt;</a:t>
            </a:r>
            <a:r>
              <a:rPr lang="ru-RU" dirty="0" err="1" smtClean="0"/>
              <a:t>input</a:t>
            </a:r>
            <a:r>
              <a:rPr lang="ru-RU" dirty="0" smtClean="0"/>
              <a:t>&gt;, то это событие является лучшим выбором.</a:t>
            </a:r>
          </a:p>
          <a:p>
            <a:r>
              <a:rPr lang="ru-RU" dirty="0" smtClean="0"/>
              <a:t>С другой стороны, событие </a:t>
            </a:r>
            <a:r>
              <a:rPr lang="ru-RU" dirty="0" err="1" smtClean="0"/>
              <a:t>input</a:t>
            </a:r>
            <a:r>
              <a:rPr lang="ru-RU" dirty="0" smtClean="0"/>
              <a:t> не происходит при вводе с клавиатуры или иных действиях, если при этом не меняется значение в текстовом поле, т.е. нажатия клавиш ⇦, ⇨ и подобных при фокусе на текстовом поле не вызовут это событие.</a:t>
            </a:r>
          </a:p>
          <a:p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5639" y="0"/>
            <a:ext cx="8808361" cy="2786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События: </a:t>
            </a:r>
            <a:r>
              <a:rPr lang="en-US" b="1" dirty="0" smtClean="0"/>
              <a:t>cut, copy, paste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Эти события происходят при вырезании/копировании/вставке данных.</a:t>
            </a:r>
          </a:p>
          <a:p>
            <a:r>
              <a:rPr lang="ru-RU" dirty="0" smtClean="0"/>
              <a:t>Мы также можем использовать </a:t>
            </a:r>
            <a:r>
              <a:rPr lang="ru-RU" b="1" dirty="0" err="1" smtClean="0"/>
              <a:t>event.preventDefault</a:t>
            </a:r>
            <a:r>
              <a:rPr lang="ru-RU" b="1" dirty="0" smtClean="0"/>
              <a:t>()</a:t>
            </a:r>
            <a:r>
              <a:rPr lang="ru-RU" dirty="0" smtClean="0"/>
              <a:t> для предотвращения действия по умолчанию, и в итоге ничего не скопируется/не вставится.</a:t>
            </a:r>
            <a:endParaRPr lang="ru-RU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42852"/>
            <a:ext cx="8229600" cy="5983311"/>
          </a:xfrm>
        </p:spPr>
        <p:txBody>
          <a:bodyPr/>
          <a:lstStyle/>
          <a:p>
            <a:r>
              <a:rPr lang="ru-RU" dirty="0" smtClean="0"/>
              <a:t>Например, код, приведённый ниже, предотвращает все подобные события и показывает, что мы пытаемся вырезать/копировать/вставить:</a:t>
            </a:r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2" y="2428868"/>
            <a:ext cx="8621713" cy="278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3536</TotalTime>
  <Words>127</Words>
  <Application>Microsoft Office PowerPoint</Application>
  <PresentationFormat>Экран (4:3)</PresentationFormat>
  <Paragraphs>21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Тема Office</vt:lpstr>
      <vt:lpstr>Основы JS</vt:lpstr>
      <vt:lpstr>События: change, input, cut, copy, paste </vt:lpstr>
      <vt:lpstr>Событие: change</vt:lpstr>
      <vt:lpstr>Слайд 4</vt:lpstr>
      <vt:lpstr>Слайд 5</vt:lpstr>
      <vt:lpstr>Событие: input</vt:lpstr>
      <vt:lpstr>Слайд 7</vt:lpstr>
      <vt:lpstr>События: cut, copy, paste</vt:lpstr>
      <vt:lpstr>Слайд 9</vt:lpstr>
      <vt:lpstr>Слайд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Paul</dc:creator>
  <cp:lastModifiedBy>Paul</cp:lastModifiedBy>
  <cp:revision>197</cp:revision>
  <dcterms:created xsi:type="dcterms:W3CDTF">2022-09-13T09:58:51Z</dcterms:created>
  <dcterms:modified xsi:type="dcterms:W3CDTF">2023-03-20T11:50:03Z</dcterms:modified>
</cp:coreProperties>
</file>