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54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События</a:t>
            </a:r>
            <a:r>
              <a:rPr lang="en-US" sz="3200" b="1" dirty="0" smtClean="0"/>
              <a:t>: change, input, cut, copy, paste</a:t>
            </a:r>
          </a:p>
          <a:p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6239"/>
            <a:ext cx="9144000" cy="352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86847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События</a:t>
            </a:r>
            <a:r>
              <a:rPr lang="en-US" b="1" dirty="0" smtClean="0"/>
              <a:t>: change, input, cut, copy, paste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ru-RU" dirty="0" smtClean="0"/>
              <a:t>Давайте рассмотрим различные события, сопутствующие обновлению данных.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change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change</a:t>
            </a:r>
            <a:r>
              <a:rPr lang="ru-RU" dirty="0" smtClean="0"/>
              <a:t> срабатывает по окончании изменения элемента.</a:t>
            </a:r>
          </a:p>
          <a:p>
            <a:r>
              <a:rPr lang="ru-RU" dirty="0" smtClean="0"/>
              <a:t>Для текстовых 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&gt;</a:t>
            </a:r>
            <a:r>
              <a:rPr lang="ru-RU" dirty="0" smtClean="0"/>
              <a:t> это означает, что событие происходит при потере фокуса.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ru-RU" dirty="0" smtClean="0"/>
              <a:t>Пока мы печатаем в текстовом поле в примере ниже, событие не происходит. Но когда мы перемещаем фокус в другое место, например, нажимая на кнопку, то произойдёт событие </a:t>
            </a:r>
            <a:r>
              <a:rPr lang="ru-RU" b="1" dirty="0" err="1" smtClean="0"/>
              <a:t>change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820510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Для других элементов: </a:t>
            </a:r>
            <a:r>
              <a:rPr lang="ru-RU" b="1" dirty="0" err="1" smtClean="0"/>
              <a:t>select</a:t>
            </a:r>
            <a:r>
              <a:rPr lang="ru-RU" b="1" dirty="0" smtClean="0"/>
              <a:t>, 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type=checkbox</a:t>
            </a:r>
            <a:r>
              <a:rPr lang="ru-RU" b="1" dirty="0" smtClean="0"/>
              <a:t>/</a:t>
            </a:r>
            <a:r>
              <a:rPr lang="ru-RU" b="1" dirty="0" err="1" smtClean="0"/>
              <a:t>radio</a:t>
            </a:r>
            <a:r>
              <a:rPr lang="ru-RU" dirty="0" smtClean="0"/>
              <a:t> событие запускается сразу после изменения значения: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00306"/>
            <a:ext cx="774252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input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dirty="0" err="1" smtClean="0"/>
              <a:t>input</a:t>
            </a:r>
            <a:r>
              <a:rPr lang="ru-RU" dirty="0" smtClean="0"/>
              <a:t> срабатывает каждый раз при изменении значения.</a:t>
            </a:r>
          </a:p>
          <a:p>
            <a:r>
              <a:rPr lang="ru-RU" dirty="0" smtClean="0"/>
              <a:t>В отличие от событий клавиатуры, оно работает при любых изменениях значений, даже если они не связаны с клавиатурными действиями: вставка с помощью мыши или распознавание речи при диктовке текста.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8576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Если мы хотим обрабатывать каждое изменение в &lt;</a:t>
            </a:r>
            <a:r>
              <a:rPr lang="ru-RU" dirty="0" err="1" smtClean="0"/>
              <a:t>input</a:t>
            </a:r>
            <a:r>
              <a:rPr lang="ru-RU" dirty="0" smtClean="0"/>
              <a:t>&gt;, то это событие является лучшим выбором.</a:t>
            </a:r>
          </a:p>
          <a:p>
            <a:r>
              <a:rPr lang="ru-RU" dirty="0" smtClean="0"/>
              <a:t>С другой стороны, событие </a:t>
            </a:r>
            <a:r>
              <a:rPr lang="ru-RU" dirty="0" err="1" smtClean="0"/>
              <a:t>input</a:t>
            </a:r>
            <a:r>
              <a:rPr lang="ru-RU" dirty="0" smtClean="0"/>
              <a:t> не происходит при вводе с клавиатуры или иных действиях, если при этом не меняется значение в текстовом поле, т.е. нажатия клавиш ⇦, ⇨ и подобных при фокусе на текстовом поле не вызовут это событие.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39" y="0"/>
            <a:ext cx="880836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События: </a:t>
            </a:r>
            <a:r>
              <a:rPr lang="en-US" b="1" dirty="0" smtClean="0"/>
              <a:t>cut, copy, paste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Эти события происходят при </a:t>
            </a:r>
            <a:r>
              <a:rPr lang="ru-RU" dirty="0" smtClean="0"/>
              <a:t>вырезании/копировании/вставке </a:t>
            </a:r>
            <a:r>
              <a:rPr lang="ru-RU" dirty="0" smtClean="0"/>
              <a:t>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Мы также можем использовать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</a:t>
            </a:r>
            <a:r>
              <a:rPr lang="ru-RU" dirty="0" smtClean="0"/>
              <a:t> для предотвращения действия по умолчанию, и в итоге ничего не скопируется/не вставится.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Например, код, приведённый ниже, предотвращает все подобные события и показывает, что мы пытаемся вырезать/копировать/вставить: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428868"/>
            <a:ext cx="862171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127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Основы JS</vt:lpstr>
      <vt:lpstr>События: change, input, cut, copy, paste </vt:lpstr>
      <vt:lpstr>Событие: change</vt:lpstr>
      <vt:lpstr>Слайд 4</vt:lpstr>
      <vt:lpstr>Слайд 5</vt:lpstr>
      <vt:lpstr>Событие: input</vt:lpstr>
      <vt:lpstr>Слайд 7</vt:lpstr>
      <vt:lpstr>События: cut, copy, paste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2023-03-19T08:36:02Z</dcterms:modified>
</cp:coreProperties>
</file>