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55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  <a:endParaRPr lang="en-US" sz="3200" b="1" dirty="0" smtClean="0"/>
          </a:p>
          <a:p>
            <a:pPr algn="ctr"/>
            <a:r>
              <a:rPr lang="ru-RU" sz="3200" b="1" dirty="0" smtClean="0"/>
              <a:t>Отправка формы: событие и метод </a:t>
            </a:r>
            <a:r>
              <a:rPr lang="ru-RU" sz="3200" b="1" dirty="0" err="1" smtClean="0"/>
              <a:t>submit</a:t>
            </a:r>
            <a:endParaRPr lang="ru-RU" sz="3200" b="1" dirty="0" smtClean="0"/>
          </a:p>
          <a:p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При отправке формы срабатывает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, оно обычно используется для проверки (</a:t>
            </a:r>
            <a:r>
              <a:rPr lang="ru-RU" dirty="0" err="1" smtClean="0"/>
              <a:t>валидации</a:t>
            </a:r>
            <a:r>
              <a:rPr lang="ru-RU" dirty="0" smtClean="0"/>
              <a:t>) формы перед её отправкой на сервер или для предотвращения отправки и обработки её с помощью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()</a:t>
            </a:r>
            <a:r>
              <a:rPr lang="ru-RU" dirty="0" smtClean="0"/>
              <a:t> позволяет инициировать отправку формы из </a:t>
            </a:r>
            <a:r>
              <a:rPr lang="ru-RU" dirty="0" err="1" smtClean="0"/>
              <a:t>JavaScript</a:t>
            </a:r>
            <a:r>
              <a:rPr lang="ru-RU" dirty="0" smtClean="0"/>
              <a:t>. Мы можем использовать его для динамического создания и отправки наших собственных форм на сервер.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submit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Есть два основных способа отправить форму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Первый </a:t>
            </a:r>
            <a:r>
              <a:rPr lang="ru-RU" dirty="0" smtClean="0"/>
              <a:t>– нажать кнопку </a:t>
            </a:r>
            <a:endParaRPr lang="ru-RU" dirty="0" smtClean="0"/>
          </a:p>
          <a:p>
            <a:pPr marL="514350" indent="-514350">
              <a:buNone/>
            </a:pPr>
            <a:r>
              <a:rPr lang="ru-RU" b="1" dirty="0" smtClean="0"/>
              <a:t> </a:t>
            </a:r>
            <a:r>
              <a:rPr lang="ru-RU" b="1" dirty="0" smtClean="0"/>
              <a:t>   &lt;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</a:t>
            </a:r>
            <a:r>
              <a:rPr lang="ru-RU" b="1" dirty="0" smtClean="0"/>
              <a:t>"</a:t>
            </a:r>
            <a:r>
              <a:rPr lang="ru-RU" b="1" dirty="0" err="1" smtClean="0"/>
              <a:t>submit</a:t>
            </a:r>
            <a:r>
              <a:rPr lang="ru-RU" b="1" dirty="0" smtClean="0"/>
              <a:t>"&gt;</a:t>
            </a:r>
            <a:r>
              <a:rPr lang="ru-RU" dirty="0" smtClean="0"/>
              <a:t> или </a:t>
            </a:r>
          </a:p>
          <a:p>
            <a:pPr marL="514350" indent="-514350">
              <a:buNone/>
            </a:pPr>
            <a:r>
              <a:rPr lang="ru-RU" dirty="0" smtClean="0"/>
              <a:t>    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</a:t>
            </a:r>
            <a:r>
              <a:rPr lang="ru-RU" b="1" dirty="0" smtClean="0"/>
              <a:t>"</a:t>
            </a:r>
            <a:r>
              <a:rPr lang="ru-RU" b="1" dirty="0" err="1" smtClean="0"/>
              <a:t>image</a:t>
            </a:r>
            <a:r>
              <a:rPr lang="ru-RU" b="1" dirty="0" smtClean="0"/>
              <a:t>"&gt;.</a:t>
            </a:r>
          </a:p>
          <a:p>
            <a:pPr>
              <a:buNone/>
            </a:pPr>
            <a:r>
              <a:rPr lang="ru-RU" dirty="0" smtClean="0"/>
              <a:t>2. Второй – нажать </a:t>
            </a:r>
            <a:r>
              <a:rPr lang="ru-RU" dirty="0" err="1" smtClean="0"/>
              <a:t>Enter</a:t>
            </a:r>
            <a:r>
              <a:rPr lang="ru-RU" dirty="0" smtClean="0"/>
              <a:t>, находясь на каком-нибудь поле.</a:t>
            </a:r>
          </a:p>
          <a:p>
            <a:r>
              <a:rPr lang="ru-RU" dirty="0" smtClean="0"/>
              <a:t>Оба </a:t>
            </a:r>
            <a:r>
              <a:rPr lang="ru-RU" dirty="0" smtClean="0"/>
              <a:t>действия сгенерируют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 на форме. </a:t>
            </a:r>
            <a:endParaRPr lang="ru-RU" dirty="0" smtClean="0"/>
          </a:p>
          <a:p>
            <a:r>
              <a:rPr lang="ru-RU" dirty="0" smtClean="0"/>
              <a:t>Обработчик </a:t>
            </a:r>
            <a:r>
              <a:rPr lang="ru-RU" dirty="0" smtClean="0"/>
              <a:t>может проверить данные, и если есть ошибки, показать их и вызвать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(), </a:t>
            </a:r>
            <a:r>
              <a:rPr lang="ru-RU" dirty="0" smtClean="0"/>
              <a:t>тогда форма не будет отправлена на сервер.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В примере ниже:</a:t>
            </a:r>
          </a:p>
          <a:p>
            <a:r>
              <a:rPr lang="ru-RU" dirty="0" smtClean="0"/>
              <a:t>Перейдите в текстовое поле и нажмите </a:t>
            </a:r>
            <a:r>
              <a:rPr lang="ru-RU" dirty="0" err="1" smtClean="0"/>
              <a:t>Enter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Нажмите &lt;</a:t>
            </a:r>
            <a:r>
              <a:rPr lang="ru-RU" dirty="0" err="1" smtClean="0"/>
              <a:t>input</a:t>
            </a:r>
            <a:r>
              <a:rPr lang="ru-RU" dirty="0" smtClean="0"/>
              <a:t> </a:t>
            </a:r>
            <a:r>
              <a:rPr lang="ru-RU" dirty="0" err="1" smtClean="0"/>
              <a:t>type=</a:t>
            </a:r>
            <a:r>
              <a:rPr lang="ru-RU" dirty="0" smtClean="0"/>
              <a:t>"</a:t>
            </a:r>
            <a:r>
              <a:rPr lang="ru-RU" dirty="0" err="1" smtClean="0"/>
              <a:t>submit</a:t>
            </a:r>
            <a:r>
              <a:rPr lang="ru-RU" dirty="0" smtClean="0"/>
              <a:t>"&gt;.</a:t>
            </a:r>
          </a:p>
          <a:p>
            <a:r>
              <a:rPr lang="ru-RU" dirty="0" smtClean="0"/>
              <a:t>Оба действия показывают </a:t>
            </a:r>
            <a:r>
              <a:rPr lang="ru-RU" dirty="0" err="1" smtClean="0"/>
              <a:t>alert</a:t>
            </a:r>
            <a:r>
              <a:rPr lang="ru-RU" dirty="0" smtClean="0"/>
              <a:t> и форма не отправится благодаря 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9143999" cy="229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Метод: </a:t>
            </a:r>
            <a:r>
              <a:rPr lang="en-US" b="1" dirty="0" smtClean="0"/>
              <a:t>submit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 smtClean="0"/>
              <a:t>Чтобы отправить форму на сервер вручную, мы можем вызвать 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().</a:t>
            </a:r>
          </a:p>
          <a:p>
            <a:r>
              <a:rPr lang="ru-RU" dirty="0" smtClean="0"/>
              <a:t>При этом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 не генерируется. Предполагается, что если программист вызывает 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</a:t>
            </a:r>
            <a:r>
              <a:rPr lang="ru-RU" dirty="0" smtClean="0"/>
              <a:t>), то он уже выполнил всю соответствующую обработку.</a:t>
            </a:r>
          </a:p>
          <a:p>
            <a:r>
              <a:rPr lang="ru-RU" dirty="0" smtClean="0"/>
              <a:t>Иногда это используют для генерации формы и отправки её вручную, например так: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1722"/>
            <a:ext cx="9144000" cy="406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https://github.com/schoolteacherMP/lecture_54_55_JS_Forms_controls_Events_change_input_cut_copy_paste_and_Submitting_a_form/blob/main/tasks.md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61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Основы JS</vt:lpstr>
      <vt:lpstr>Слайд 2</vt:lpstr>
      <vt:lpstr>Событие: submit</vt:lpstr>
      <vt:lpstr>Слайд 4</vt:lpstr>
      <vt:lpstr>Метод: submit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195</cp:revision>
  <dcterms:created xsi:type="dcterms:W3CDTF">2022-09-13T09:58:51Z</dcterms:created>
  <dcterms:modified xsi:type="dcterms:W3CDTF">2023-03-19T08:53:26Z</dcterms:modified>
</cp:coreProperties>
</file>