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4" r:id="rId3"/>
    <p:sldId id="270" r:id="rId4"/>
    <p:sldId id="283" r:id="rId5"/>
    <p:sldId id="282" r:id="rId6"/>
    <p:sldId id="285" r:id="rId7"/>
    <p:sldId id="280" r:id="rId8"/>
    <p:sldId id="286" r:id="rId9"/>
    <p:sldId id="25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u.code-basics.com/languages/c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CSS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35719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6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Блочная модель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Инспектор кода </a:t>
            </a:r>
            <a:r>
              <a:rPr lang="en-US" b="1" dirty="0" smtClean="0">
                <a:solidFill>
                  <a:schemeClr val="tx1"/>
                </a:solidFill>
              </a:rPr>
              <a:t>Chrome </a:t>
            </a:r>
            <a:r>
              <a:rPr lang="en-US" b="1" dirty="0" err="1" smtClean="0">
                <a:solidFill>
                  <a:schemeClr val="tx1"/>
                </a:solidFill>
              </a:rPr>
              <a:t>DevTools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3314" name="Picture 2" descr="C:\Users\Paul\Desktop\8888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2546345" cy="25463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Блочная модель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003556"/>
            <a:ext cx="8715404" cy="585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Блочная модель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142984"/>
            <a:ext cx="7072362" cy="555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467265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3286124"/>
            <a:ext cx="5000660" cy="310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Display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3936" y="1928802"/>
            <a:ext cx="9177936" cy="37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Обнуление стилей</a:t>
            </a:r>
            <a:endParaRPr lang="ru-RU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928802"/>
            <a:ext cx="6194501" cy="332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Инспектор кода </a:t>
            </a:r>
            <a:r>
              <a:rPr lang="en-US" b="1" dirty="0" smtClean="0"/>
              <a:t>Chrome </a:t>
            </a:r>
            <a:r>
              <a:rPr lang="en-US" b="1" dirty="0" err="1" smtClean="0"/>
              <a:t>DevTools</a:t>
            </a:r>
            <a:endParaRPr lang="ru-RU" b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087" y="1600200"/>
            <a:ext cx="81498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Самостоятельная работа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https://github.com/schoolteacherMP/lecture_6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14866" cy="1143000"/>
          </a:xfrm>
        </p:spPr>
        <p:txBody>
          <a:bodyPr/>
          <a:lstStyle/>
          <a:p>
            <a:r>
              <a:rPr lang="ru-RU" b="1" dirty="0" smtClean="0"/>
              <a:t>Домашняя работа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332037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Блочные элементы</a:t>
            </a:r>
          </a:p>
          <a:p>
            <a:pPr>
              <a:buNone/>
            </a:pPr>
            <a:r>
              <a:rPr lang="ru-RU" dirty="0" smtClean="0">
                <a:hlinkClick r:id="rId2"/>
              </a:rPr>
              <a:t>https://ru.code-basics.com/languages/css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Макет</a:t>
            </a:r>
            <a:endParaRPr lang="ru-RU" dirty="0"/>
          </a:p>
        </p:txBody>
      </p:sp>
      <p:pic>
        <p:nvPicPr>
          <p:cNvPr id="14338" name="Picture 2" descr="C:\Users\Paul\Desktop\343-3434196_como-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214290"/>
            <a:ext cx="3857652" cy="2268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34</Words>
  <Application>Microsoft Office PowerPoint</Application>
  <PresentationFormat>Экран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Основы CSS</vt:lpstr>
      <vt:lpstr>Блочная модель</vt:lpstr>
      <vt:lpstr>Блочная модель</vt:lpstr>
      <vt:lpstr>Слайд 4</vt:lpstr>
      <vt:lpstr>Display</vt:lpstr>
      <vt:lpstr>Обнуление стилей</vt:lpstr>
      <vt:lpstr>Инспектор кода Chrome DevTools</vt:lpstr>
      <vt:lpstr>Самостоятельная работа</vt:lpstr>
      <vt:lpstr>Домашняя работа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150</cp:revision>
  <dcterms:created xsi:type="dcterms:W3CDTF">2022-09-13T09:58:51Z</dcterms:created>
  <dcterms:modified xsi:type="dcterms:W3CDTF">2022-10-03T10:48:43Z</dcterms:modified>
</cp:coreProperties>
</file>