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9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ru-RU" b="1" dirty="0" smtClean="0"/>
              <a:t>Основы </a:t>
            </a:r>
            <a:r>
              <a:rPr lang="en-US" b="1" dirty="0" smtClean="0"/>
              <a:t>TS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60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ru-RU" sz="3200" b="1" dirty="0" smtClean="0"/>
              <a:t>Интерфейсы</a:t>
            </a:r>
          </a:p>
          <a:p>
            <a:pPr algn="ctr">
              <a:spcBef>
                <a:spcPct val="20000"/>
              </a:spcBef>
            </a:pPr>
            <a:r>
              <a:rPr lang="ru-RU" sz="3200" b="1" dirty="0" err="1" smtClean="0"/>
              <a:t>Дженерики</a:t>
            </a:r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Paul\Desktop\Typescript_logo_2020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78608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Введение в </a:t>
            </a:r>
            <a:r>
              <a:rPr lang="ru-RU" b="1" dirty="0" err="1" smtClean="0"/>
              <a:t>дженерики</a:t>
            </a:r>
            <a:endParaRPr lang="ru-RU" b="1" dirty="0" smtClean="0"/>
          </a:p>
          <a:p>
            <a:r>
              <a:rPr lang="ru-RU" dirty="0" smtClean="0"/>
              <a:t> В некоторых ситуациях достаточно добавить описание типов, в некоторых же, приходится вводить новые и не всегда простые понятия. К таким понятиям относятся и </a:t>
            </a:r>
            <a:r>
              <a:rPr lang="ru-RU" dirty="0" err="1" smtClean="0"/>
              <a:t>дженерики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Представьте себе функцию слияния двух массивов. На </a:t>
            </a:r>
            <a:r>
              <a:rPr lang="ru-RU" dirty="0" err="1" smtClean="0"/>
              <a:t>JavaScript</a:t>
            </a:r>
            <a:r>
              <a:rPr lang="ru-RU" dirty="0" smtClean="0"/>
              <a:t> этот код записывается достаточно просто: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2357454"/>
          </a:xfrm>
        </p:spPr>
        <p:txBody>
          <a:bodyPr/>
          <a:lstStyle/>
          <a:p>
            <a:r>
              <a:rPr lang="ru-RU" dirty="0" smtClean="0"/>
              <a:t>Удобство динамической типизации тут проявляется в том, что эта функция автоматически работает для любых массивов, что бы в них не хранилось. 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42918"/>
            <a:ext cx="8504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В статически типизированных языках такой трюк не пройдет. Тип придется указывать конкретный: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71678"/>
            <a:ext cx="789100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А если нужно сливать массивы, состоящие из строк? Тогда придется использовать перегрузку функций, но внутри возникнет проблема с возвращаемым типом, который будет разный в зависимости от входных параметров.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i="1" dirty="0" smtClean="0"/>
              <a:t>То есть по сути дублирование логики для всех возможных входных типов.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9144000" cy="11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Эта ситуация настолько распространенная и не простая, что для нее создана целая подсистема в системе типов называемая </a:t>
            </a:r>
            <a:r>
              <a:rPr lang="ru-RU" dirty="0" err="1" smtClean="0"/>
              <a:t>дженериками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Дженерики</a:t>
            </a:r>
            <a:r>
              <a:rPr lang="ru-RU" dirty="0" smtClean="0"/>
              <a:t>, в применении к функциям, это функции, которые имеют одинаковую логику обработки для разных типов данных.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04"/>
            <a:ext cx="843307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 Если не вдаваться в детали, запись в</a:t>
            </a:r>
            <a:r>
              <a:rPr lang="ru-RU" b="1" dirty="0" smtClean="0"/>
              <a:t> &lt;T&gt;</a:t>
            </a:r>
            <a:r>
              <a:rPr lang="ru-RU" dirty="0" smtClean="0"/>
              <a:t> после имени функции говорит о том, что перед нами </a:t>
            </a:r>
            <a:r>
              <a:rPr lang="ru-RU" b="1" dirty="0" err="1" smtClean="0"/>
              <a:t>дженерик</a:t>
            </a:r>
            <a:r>
              <a:rPr lang="ru-RU" dirty="0" smtClean="0"/>
              <a:t>, который </a:t>
            </a:r>
            <a:r>
              <a:rPr lang="ru-RU" dirty="0" err="1" smtClean="0"/>
              <a:t>параметризуется</a:t>
            </a:r>
            <a:r>
              <a:rPr lang="ru-RU" dirty="0" smtClean="0"/>
              <a:t> типом T. </a:t>
            </a:r>
            <a:endParaRPr lang="en-US" dirty="0" smtClean="0"/>
          </a:p>
          <a:p>
            <a:r>
              <a:rPr lang="ru-RU" dirty="0" smtClean="0"/>
              <a:t>T - это всего лишь обозначение, мы могли бы использовать любую другую заглавную букву, например, X. </a:t>
            </a:r>
            <a:endParaRPr lang="en-US" dirty="0" smtClean="0"/>
          </a:p>
          <a:p>
            <a:r>
              <a:rPr lang="ru-RU" dirty="0" smtClean="0"/>
              <a:t>Чаще всего вы будете видеть именно T, так как это общепринятая практика.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ctr">
              <a:buNone/>
            </a:pPr>
            <a:r>
              <a:rPr lang="ru-RU" b="1" dirty="0" err="1" smtClean="0"/>
              <a:t>Дженерики</a:t>
            </a:r>
            <a:r>
              <a:rPr lang="ru-RU" b="1" dirty="0" smtClean="0"/>
              <a:t> (Функции)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Зачем вообще нужны </a:t>
            </a:r>
            <a:r>
              <a:rPr lang="ru-RU" dirty="0" err="1" smtClean="0"/>
              <a:t>дженерики</a:t>
            </a:r>
            <a:r>
              <a:rPr lang="ru-RU" dirty="0" smtClean="0"/>
              <a:t>? </a:t>
            </a:r>
            <a:endParaRPr lang="en-US" dirty="0" smtClean="0"/>
          </a:p>
          <a:p>
            <a:r>
              <a:rPr lang="ru-RU" dirty="0" smtClean="0"/>
              <a:t>Чтобы правильно ответить на этот вопрос, нужно представить, что </a:t>
            </a:r>
            <a:r>
              <a:rPr lang="ru-RU" dirty="0" err="1" smtClean="0"/>
              <a:t>дженерики</a:t>
            </a:r>
            <a:r>
              <a:rPr lang="ru-RU" dirty="0" smtClean="0"/>
              <a:t> пропали из языка. </a:t>
            </a:r>
            <a:endParaRPr lang="en-US" dirty="0" smtClean="0"/>
          </a:p>
          <a:p>
            <a:r>
              <a:rPr lang="ru-RU" dirty="0" smtClean="0"/>
              <a:t>К чему это приведет? Правильный ответ: </a:t>
            </a:r>
            <a:r>
              <a:rPr lang="ru-RU" b="1" dirty="0" smtClean="0"/>
              <a:t>дублированию кода. </a:t>
            </a:r>
            <a:endParaRPr lang="en-US" b="1" dirty="0" smtClean="0"/>
          </a:p>
          <a:p>
            <a:r>
              <a:rPr lang="ru-RU" dirty="0" smtClean="0"/>
              <a:t>Возьмем для примера функцию </a:t>
            </a:r>
            <a:r>
              <a:rPr lang="ru-RU" dirty="0" err="1" smtClean="0"/>
              <a:t>last</a:t>
            </a:r>
            <a:r>
              <a:rPr lang="ru-RU" dirty="0" smtClean="0"/>
              <a:t>() возвращающую последний элемент массива.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А теперь попробуем реализовать то же поведение на обычных функциях. 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42852"/>
            <a:ext cx="547713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214686"/>
            <a:ext cx="66221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Если типов несколько, то количество функций, которые нужно определить, будет определяться как произведение количества всех возможных типов на количество параметров типа.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дженерика</a:t>
            </a:r>
            <a:r>
              <a:rPr lang="ru-RU" dirty="0" smtClean="0"/>
              <a:t> с помощью перегруженной функции упрощает задачу. Тогда не придется создавать новые имена: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357694"/>
            <a:ext cx="5489802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 Об интерфейсах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- конструкция языка </a:t>
            </a:r>
            <a:r>
              <a:rPr lang="ru-RU" dirty="0" err="1" smtClean="0"/>
              <a:t>TypeScript</a:t>
            </a:r>
            <a:r>
              <a:rPr lang="ru-RU" dirty="0" smtClean="0"/>
              <a:t>, которая используется для описания объектов и функций (так как они тоже объекты):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369907"/>
            <a:ext cx="3500462" cy="348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929222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Computer</a:t>
            </a:r>
            <a:r>
              <a:rPr lang="ru-RU" dirty="0" smtClean="0"/>
              <a:t> </a:t>
            </a:r>
            <a:r>
              <a:rPr lang="ru-RU" dirty="0" err="1" smtClean="0"/>
              <a:t>Science</a:t>
            </a:r>
            <a:r>
              <a:rPr lang="ru-RU" dirty="0" smtClean="0"/>
              <a:t>, свойство функции, позволяющее обрабатывать значения разных типов одним способом (используя один алгоритм), называется параметрическим полиморфизмом. </a:t>
            </a:r>
            <a:endParaRPr lang="en-US" dirty="0" smtClean="0"/>
          </a:p>
          <a:p>
            <a:r>
              <a:rPr lang="ru-RU" dirty="0" smtClean="0"/>
              <a:t>То есть </a:t>
            </a:r>
            <a:r>
              <a:rPr lang="ru-RU" dirty="0" err="1" smtClean="0"/>
              <a:t>дженерики</a:t>
            </a:r>
            <a:r>
              <a:rPr lang="ru-RU" dirty="0" smtClean="0"/>
              <a:t> это реализация параметрического полиморфизма в </a:t>
            </a:r>
            <a:r>
              <a:rPr lang="ru-RU" dirty="0" err="1" smtClean="0"/>
              <a:t>TypeScript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ctr">
              <a:buNone/>
            </a:pPr>
            <a:r>
              <a:rPr lang="ru-RU" b="1" dirty="0" err="1" smtClean="0"/>
              <a:t>Дженерики</a:t>
            </a:r>
            <a:r>
              <a:rPr lang="ru-RU" b="1" dirty="0" smtClean="0"/>
              <a:t> с несколькими параметрами</a:t>
            </a:r>
          </a:p>
          <a:p>
            <a:r>
              <a:rPr lang="ru-RU" dirty="0" err="1" smtClean="0"/>
              <a:t>Дженерики</a:t>
            </a:r>
            <a:r>
              <a:rPr lang="ru-RU" dirty="0" smtClean="0"/>
              <a:t>, как и обычные функции, могут иметь несколько параметров типа. Принцип работы </a:t>
            </a:r>
            <a:r>
              <a:rPr lang="ru-RU" dirty="0" err="1" smtClean="0"/>
              <a:t>дженериков</a:t>
            </a:r>
            <a:r>
              <a:rPr lang="ru-RU" dirty="0" smtClean="0"/>
              <a:t> от их количества не меняется. Единственное, за чем нужно следить, это имена.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500437"/>
            <a:ext cx="5072098" cy="309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b="1" dirty="0" smtClean="0"/>
              <a:t>Что дальше?</a:t>
            </a:r>
            <a:endParaRPr lang="ru-RU" b="1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://github.com/schoolteacherMP/Conspectus_HTML_CSS_JS/blob/main/what's_next.md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b="1" dirty="0" smtClean="0"/>
              <a:t>Задачи</a:t>
            </a:r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://github.com/schoolteacherMP/lecture_60_TS_Interfaces_and_Generics/blob/main/tasks.md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Интерфейс выглядит как определение объектного типа. Более того, объектные типы и интерфейсы взаимозаменяемы почти во всех ситуациях.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365245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357430"/>
            <a:ext cx="356399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interface</a:t>
            </a:r>
            <a:r>
              <a:rPr lang="ru-RU" dirty="0" smtClean="0"/>
              <a:t> существует такая функциональность, как расширение. Представим простой </a:t>
            </a:r>
            <a:r>
              <a:rPr lang="ru-RU" dirty="0" err="1" smtClean="0"/>
              <a:t>interface</a:t>
            </a:r>
            <a:r>
              <a:rPr lang="ru-RU" dirty="0" smtClean="0"/>
              <a:t> </a:t>
            </a:r>
            <a:r>
              <a:rPr lang="ru-RU" dirty="0" err="1" smtClean="0"/>
              <a:t>Animal</a:t>
            </a:r>
            <a:r>
              <a:rPr lang="ru-RU" dirty="0" smtClean="0"/>
              <a:t>, который будет обозначать животного: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Теперь рассмотрим расширение данного </a:t>
            </a:r>
            <a:r>
              <a:rPr lang="ru-RU" dirty="0" err="1" smtClean="0"/>
              <a:t>interface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357430"/>
            <a:ext cx="30066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данном случае мы создаём </a:t>
            </a:r>
            <a:r>
              <a:rPr lang="ru-RU" dirty="0" err="1" smtClean="0"/>
              <a:t>Interface</a:t>
            </a:r>
            <a:r>
              <a:rPr lang="ru-RU" dirty="0" smtClean="0"/>
              <a:t> </a:t>
            </a:r>
            <a:r>
              <a:rPr lang="ru-RU" dirty="0" err="1" smtClean="0"/>
              <a:t>Dog</a:t>
            </a:r>
            <a:r>
              <a:rPr lang="ru-RU" dirty="0" smtClean="0"/>
              <a:t>, который создаёт более конкретный тип животных - собак. И в нём мы реализуем метод </a:t>
            </a:r>
            <a:r>
              <a:rPr lang="ru-RU" dirty="0" err="1" smtClean="0"/>
              <a:t>bark</a:t>
            </a:r>
            <a:r>
              <a:rPr lang="ru-RU" dirty="0" smtClean="0"/>
              <a:t> - лай. Поскольку не все животные лают, а только собаки, то этот метод - специфическое свойство.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714356"/>
            <a:ext cx="501884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И давайте используем этот </a:t>
            </a:r>
            <a:r>
              <a:rPr lang="ru-RU" dirty="0" err="1" smtClean="0"/>
              <a:t>interface</a:t>
            </a:r>
            <a:r>
              <a:rPr lang="ru-RU" dirty="0" smtClean="0"/>
              <a:t> для создания объекта: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Как вы увидели из данного примера, </a:t>
            </a:r>
            <a:r>
              <a:rPr lang="ru-RU" dirty="0" err="1" smtClean="0"/>
              <a:t>interface</a:t>
            </a:r>
            <a:r>
              <a:rPr lang="ru-RU" dirty="0" smtClean="0"/>
              <a:t> имеет возможность создания новых </a:t>
            </a:r>
            <a:r>
              <a:rPr lang="ru-RU" dirty="0" err="1" smtClean="0"/>
              <a:t>interface</a:t>
            </a:r>
            <a:r>
              <a:rPr lang="ru-RU" dirty="0" smtClean="0"/>
              <a:t> на основе предыдущих.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28736"/>
            <a:ext cx="58752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Интерфейс удобно поддается расширению и объединению с другими типами или интерфейсами.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284949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1764" y="2357430"/>
            <a:ext cx="5792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r>
              <a:rPr lang="ru-RU" dirty="0" smtClean="0"/>
              <a:t>Более того, </a:t>
            </a:r>
            <a:r>
              <a:rPr lang="ru-RU" dirty="0" err="1" smtClean="0"/>
              <a:t>тайпскрипт</a:t>
            </a:r>
            <a:r>
              <a:rPr lang="ru-RU" dirty="0" smtClean="0"/>
              <a:t> позволяет нам создавать перекрестные типы (</a:t>
            </a:r>
            <a:r>
              <a:rPr lang="ru-RU" dirty="0" err="1" smtClean="0"/>
              <a:t>intersection</a:t>
            </a:r>
            <a:r>
              <a:rPr lang="ru-RU" dirty="0" smtClean="0"/>
              <a:t> </a:t>
            </a:r>
            <a:r>
              <a:rPr lang="ru-RU" dirty="0" err="1" smtClean="0"/>
              <a:t>types</a:t>
            </a:r>
            <a:r>
              <a:rPr lang="ru-RU" dirty="0" smtClean="0"/>
              <a:t>) из нескольких интерфейсов </a:t>
            </a:r>
            <a:r>
              <a:rPr lang="ru-RU" dirty="0" err="1" smtClean="0"/>
              <a:t>c</a:t>
            </a:r>
            <a:r>
              <a:rPr lang="ru-RU" dirty="0" smtClean="0"/>
              <a:t> помощью литерала &amp;: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357430"/>
            <a:ext cx="5143536" cy="435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Основное отличие между интерфейсом и типом заключается в том, что интерфейсы могут быть расширены, а типы - нет. </a:t>
            </a:r>
            <a:endParaRPr lang="en-US" dirty="0" smtClean="0"/>
          </a:p>
          <a:p>
            <a:r>
              <a:rPr lang="ru-RU" dirty="0" smtClean="0"/>
              <a:t>Еще одно отличие заключается в том, что интерфейсы используются для определения типов объектов, а типы - для определения более общих типов данных, таких как примитивные типы, строки и числа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Интерфейсы также используются для описания сигнатур функций и классов, в то время как типы используются для определения более общих типов данных. 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546</Words>
  <Application>Microsoft Office PowerPoint</Application>
  <PresentationFormat>Экран (4:3)</PresentationFormat>
  <Paragraphs>69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        Основы TS</vt:lpstr>
      <vt:lpstr> Об интерфейсах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210</cp:revision>
  <dcterms:created xsi:type="dcterms:W3CDTF">2022-09-13T09:58:51Z</dcterms:created>
  <dcterms:modified xsi:type="dcterms:W3CDTF">2023-04-25T06:58:43Z</dcterms:modified>
</cp:coreProperties>
</file>