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8" r:id="rId3"/>
    <p:sldId id="289" r:id="rId4"/>
    <p:sldId id="295" r:id="rId5"/>
    <p:sldId id="298" r:id="rId6"/>
    <p:sldId id="294" r:id="rId7"/>
    <p:sldId id="299" r:id="rId8"/>
    <p:sldId id="300" r:id="rId9"/>
    <p:sldId id="290" r:id="rId10"/>
    <p:sldId id="291" r:id="rId11"/>
    <p:sldId id="292" r:id="rId12"/>
    <p:sldId id="28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osition#modalnoe-okn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CSS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35719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8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Блочная модель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Свойство </a:t>
            </a:r>
            <a:r>
              <a:rPr lang="en-US" b="1" dirty="0" smtClean="0">
                <a:solidFill>
                  <a:schemeClr val="tx1"/>
                </a:solidFill>
              </a:rPr>
              <a:t>position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Paul\Desktop\8888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2546345" cy="2546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543956" cy="578647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800" dirty="0" smtClean="0"/>
              <a:t>S</a:t>
            </a:r>
            <a:r>
              <a:rPr lang="ru-RU" sz="3800" dirty="0" err="1" smtClean="0"/>
              <a:t>tatic</a:t>
            </a:r>
            <a:endParaRPr lang="ru-RU" sz="3800" dirty="0" smtClean="0"/>
          </a:p>
          <a:p>
            <a:r>
              <a:rPr lang="ru-RU" sz="3800" dirty="0" smtClean="0"/>
              <a:t>Иначе называется «без позиционирования». В явном виде задаётся только если надо переопределить другое правило CSS.</a:t>
            </a:r>
          </a:p>
          <a:p>
            <a:pPr>
              <a:buNone/>
            </a:pPr>
            <a:r>
              <a:rPr lang="en-US" sz="3800" dirty="0" smtClean="0"/>
              <a:t>R</a:t>
            </a:r>
            <a:r>
              <a:rPr lang="ru-RU" sz="3800" dirty="0" err="1" smtClean="0"/>
              <a:t>elative</a:t>
            </a:r>
            <a:endParaRPr lang="ru-RU" sz="3800" dirty="0" smtClean="0"/>
          </a:p>
          <a:p>
            <a:r>
              <a:rPr lang="ru-RU" sz="3800" dirty="0" smtClean="0"/>
              <a:t>Сдвигает элемент относительно текущего </a:t>
            </a:r>
            <a:r>
              <a:rPr lang="ru-RU" sz="3800" dirty="0" err="1" smtClean="0"/>
              <a:t>места.Противоположные</a:t>
            </a:r>
            <a:r>
              <a:rPr lang="ru-RU" sz="3800" dirty="0" smtClean="0"/>
              <a:t> границы </a:t>
            </a:r>
            <a:r>
              <a:rPr lang="ru-RU" sz="3800" dirty="0" err="1" smtClean="0"/>
              <a:t>left</a:t>
            </a:r>
            <a:r>
              <a:rPr lang="ru-RU" sz="3800" dirty="0" smtClean="0"/>
              <a:t>/</a:t>
            </a:r>
            <a:r>
              <a:rPr lang="ru-RU" sz="3800" dirty="0" err="1" smtClean="0"/>
              <a:t>right</a:t>
            </a:r>
            <a:r>
              <a:rPr lang="ru-RU" sz="3800" dirty="0" smtClean="0"/>
              <a:t> (</a:t>
            </a:r>
            <a:r>
              <a:rPr lang="ru-RU" sz="3800" dirty="0" err="1" smtClean="0"/>
              <a:t>top</a:t>
            </a:r>
            <a:r>
              <a:rPr lang="ru-RU" sz="3800" dirty="0" smtClean="0"/>
              <a:t>/</a:t>
            </a:r>
            <a:r>
              <a:rPr lang="ru-RU" sz="3800" dirty="0" err="1" smtClean="0"/>
              <a:t>bottom</a:t>
            </a:r>
            <a:r>
              <a:rPr lang="ru-RU" sz="3800" dirty="0" smtClean="0"/>
              <a:t>) одновременно указать нельзя.</a:t>
            </a:r>
          </a:p>
          <a:p>
            <a:r>
              <a:rPr lang="ru-RU" sz="3800" dirty="0" smtClean="0"/>
              <a:t>Окружающие элементы ведут себя так, как будто элемент не сдвигался.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00079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</a:t>
            </a:r>
            <a:r>
              <a:rPr lang="ru-RU" dirty="0" err="1" smtClean="0"/>
              <a:t>bsolute</a:t>
            </a:r>
            <a:endParaRPr lang="ru-RU" dirty="0" smtClean="0"/>
          </a:p>
          <a:p>
            <a:r>
              <a:rPr lang="ru-RU" dirty="0" smtClean="0"/>
              <a:t>Визуально переносит элемент на новое место.</a:t>
            </a:r>
          </a:p>
          <a:p>
            <a:r>
              <a:rPr lang="ru-RU" dirty="0" smtClean="0"/>
              <a:t>Новое место вычисляется по координатам </a:t>
            </a:r>
            <a:r>
              <a:rPr lang="ru-RU" dirty="0" err="1" smtClean="0"/>
              <a:t>left</a:t>
            </a:r>
            <a:r>
              <a:rPr lang="ru-RU" dirty="0" smtClean="0"/>
              <a:t>/</a:t>
            </a:r>
            <a:r>
              <a:rPr lang="ru-RU" dirty="0" err="1" smtClean="0"/>
              <a:t>top</a:t>
            </a:r>
            <a:r>
              <a:rPr lang="ru-RU" dirty="0" smtClean="0"/>
              <a:t>/</a:t>
            </a:r>
            <a:r>
              <a:rPr lang="ru-RU" dirty="0" err="1" smtClean="0"/>
              <a:t>right</a:t>
            </a:r>
            <a:r>
              <a:rPr lang="ru-RU" dirty="0" smtClean="0"/>
              <a:t>/</a:t>
            </a:r>
            <a:r>
              <a:rPr lang="ru-RU" dirty="0" err="1" smtClean="0"/>
              <a:t>bottom</a:t>
            </a:r>
            <a:r>
              <a:rPr lang="ru-RU" dirty="0" smtClean="0"/>
              <a:t> относительно ближайшего позиционированного родителя. Если такого родителя нет, то им считается окно.</a:t>
            </a:r>
          </a:p>
          <a:p>
            <a:r>
              <a:rPr lang="ru-RU" dirty="0" smtClean="0"/>
              <a:t>Ширина элемента по умолчанию устанавливается по содержимому.</a:t>
            </a:r>
          </a:p>
          <a:p>
            <a:r>
              <a:rPr lang="ru-RU" dirty="0" smtClean="0"/>
              <a:t>Можно указать противоположные границы </a:t>
            </a:r>
            <a:r>
              <a:rPr lang="ru-RU" dirty="0" err="1" smtClean="0"/>
              <a:t>left</a:t>
            </a:r>
            <a:r>
              <a:rPr lang="ru-RU" dirty="0" smtClean="0"/>
              <a:t>/</a:t>
            </a:r>
            <a:r>
              <a:rPr lang="ru-RU" dirty="0" err="1" smtClean="0"/>
              <a:t>right</a:t>
            </a:r>
            <a:r>
              <a:rPr lang="ru-RU" dirty="0" smtClean="0"/>
              <a:t> (</a:t>
            </a:r>
            <a:r>
              <a:rPr lang="ru-RU" dirty="0" err="1" smtClean="0"/>
              <a:t>top</a:t>
            </a:r>
            <a:r>
              <a:rPr lang="ru-RU" dirty="0" smtClean="0"/>
              <a:t>/</a:t>
            </a:r>
            <a:r>
              <a:rPr lang="ru-RU" dirty="0" err="1" smtClean="0"/>
              <a:t>bottom</a:t>
            </a:r>
            <a:r>
              <a:rPr lang="ru-RU" dirty="0" smtClean="0"/>
              <a:t>). Элемент растянется.</a:t>
            </a:r>
          </a:p>
          <a:p>
            <a:r>
              <a:rPr lang="ru-RU" dirty="0" smtClean="0"/>
              <a:t>Окружающие элементы заполняют освободившееся место.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ru-RU" dirty="0" err="1" smtClean="0"/>
              <a:t>ixed</a:t>
            </a:r>
            <a:endParaRPr lang="ru-RU" dirty="0" smtClean="0"/>
          </a:p>
          <a:p>
            <a:r>
              <a:rPr lang="ru-RU" dirty="0" smtClean="0"/>
              <a:t>Подвид абсолютного позиционирования, при котором элемент привязывается к координатам окна, а не документа.</a:t>
            </a:r>
          </a:p>
          <a:p>
            <a:r>
              <a:rPr lang="ru-RU" dirty="0" smtClean="0"/>
              <a:t>При прокрутке он остаётся на том же месте.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Самостоятельная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hlinkClick r:id="rId2"/>
              </a:rPr>
              <a:t>Модальное окно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https://github.com/schoolteacherMP/lecture_8/blob/main/README.md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Свойство </a:t>
            </a:r>
            <a:r>
              <a:rPr lang="ru-RU" dirty="0" err="1" smtClean="0"/>
              <a:t>position</a:t>
            </a:r>
            <a:r>
              <a:rPr lang="ru-RU" dirty="0" smtClean="0"/>
              <a:t> позволяет сдвигать элемент со своего обычного места.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  </a:t>
            </a:r>
            <a:r>
              <a:rPr lang="ru-RU" dirty="0" err="1" smtClean="0"/>
              <a:t>position</a:t>
            </a:r>
            <a:r>
              <a:rPr lang="en-US" dirty="0" smtClean="0"/>
              <a:t>: static;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ru-RU" dirty="0" err="1" smtClean="0"/>
              <a:t>position</a:t>
            </a:r>
            <a:r>
              <a:rPr lang="en-US" dirty="0" smtClean="0"/>
              <a:t>: relative;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ru-RU" dirty="0" err="1" smtClean="0"/>
              <a:t>position</a:t>
            </a:r>
            <a:r>
              <a:rPr lang="en-US" dirty="0" smtClean="0"/>
              <a:t>: absolute;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ru-RU" dirty="0" err="1" smtClean="0"/>
              <a:t>position</a:t>
            </a:r>
            <a:r>
              <a:rPr lang="en-US" dirty="0" smtClean="0"/>
              <a:t>: fixed;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position</a:t>
            </a:r>
            <a:r>
              <a:rPr lang="en-US" dirty="0" smtClean="0"/>
              <a:t>: static;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pPr>
              <a:buNone/>
            </a:pPr>
            <a:r>
              <a:rPr lang="ru-RU" i="1" dirty="0" smtClean="0"/>
              <a:t>Статическое позиционирование</a:t>
            </a:r>
            <a:r>
              <a:rPr lang="ru-RU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 производится по умолчанию, в том случае, если свойство </a:t>
            </a:r>
            <a:r>
              <a:rPr lang="ru-RU" dirty="0" err="1" smtClean="0"/>
              <a:t>position</a:t>
            </a:r>
            <a:r>
              <a:rPr lang="ru-RU" dirty="0" smtClean="0"/>
              <a:t> не указано.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position</a:t>
            </a:r>
            <a:r>
              <a:rPr lang="en-US" dirty="0" smtClean="0"/>
              <a:t>: relative;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Относительное позиционирование</a:t>
            </a:r>
            <a:r>
              <a:rPr lang="ru-RU" dirty="0" smtClean="0"/>
              <a:t> сдвигает элемент относительно его обычного положения.</a:t>
            </a:r>
          </a:p>
          <a:p>
            <a:r>
              <a:rPr lang="ru-RU" dirty="0" smtClean="0"/>
              <a:t>Для того, чтобы применить относительное позиционирование, необходимо указать элементу CSS-свойство </a:t>
            </a:r>
            <a:r>
              <a:rPr lang="ru-RU" dirty="0" err="1" smtClean="0"/>
              <a:t>position</a:t>
            </a:r>
            <a:r>
              <a:rPr lang="ru-RU" dirty="0" smtClean="0"/>
              <a:t>: </a:t>
            </a:r>
            <a:r>
              <a:rPr lang="ru-RU" dirty="0" err="1" smtClean="0"/>
              <a:t>relative</a:t>
            </a:r>
            <a:r>
              <a:rPr lang="ru-RU" dirty="0" smtClean="0"/>
              <a:t> и координаты </a:t>
            </a:r>
            <a:r>
              <a:rPr lang="ru-RU" dirty="0" err="1" smtClean="0"/>
              <a:t>left</a:t>
            </a:r>
            <a:r>
              <a:rPr lang="ru-RU" dirty="0" smtClean="0"/>
              <a:t>/</a:t>
            </a:r>
            <a:r>
              <a:rPr lang="ru-RU" dirty="0" err="1" smtClean="0"/>
              <a:t>right</a:t>
            </a:r>
            <a:r>
              <a:rPr lang="ru-RU" dirty="0" smtClean="0"/>
              <a:t>/</a:t>
            </a:r>
            <a:r>
              <a:rPr lang="ru-RU" dirty="0" err="1" smtClean="0"/>
              <a:t>top</a:t>
            </a:r>
            <a:r>
              <a:rPr lang="ru-RU" dirty="0" smtClean="0"/>
              <a:t>/</a:t>
            </a:r>
            <a:r>
              <a:rPr lang="ru-RU" dirty="0" err="1" smtClean="0"/>
              <a:t>bottom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5214950"/>
            <a:ext cx="3643338" cy="129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Не будут работать одновременно указанные </a:t>
            </a:r>
            <a:r>
              <a:rPr lang="ru-RU" dirty="0" err="1" smtClean="0"/>
              <a:t>top</a:t>
            </a:r>
            <a:r>
              <a:rPr lang="ru-RU" dirty="0" smtClean="0"/>
              <a:t> и </a:t>
            </a:r>
            <a:r>
              <a:rPr lang="ru-RU" dirty="0" err="1" smtClean="0"/>
              <a:t>bottom</a:t>
            </a:r>
            <a:r>
              <a:rPr lang="ru-RU" dirty="0" smtClean="0"/>
              <a:t>, </a:t>
            </a:r>
            <a:r>
              <a:rPr lang="ru-RU" dirty="0" err="1" smtClean="0"/>
              <a:t>left</a:t>
            </a:r>
            <a:r>
              <a:rPr lang="ru-RU" dirty="0" smtClean="0"/>
              <a:t> </a:t>
            </a:r>
            <a:r>
              <a:rPr lang="ru-RU" dirty="0" err="1" smtClean="0"/>
              <a:t>и</a:t>
            </a:r>
            <a:r>
              <a:rPr lang="ru-RU" dirty="0" smtClean="0"/>
              <a:t> </a:t>
            </a:r>
            <a:r>
              <a:rPr lang="ru-RU" dirty="0" err="1" smtClean="0"/>
              <a:t>right</a:t>
            </a:r>
            <a:r>
              <a:rPr lang="ru-RU" dirty="0" smtClean="0"/>
              <a:t>. Нужно использовать только одну границу из каждой пары.</a:t>
            </a:r>
          </a:p>
          <a:p>
            <a:r>
              <a:rPr lang="ru-RU" b="1" dirty="0" smtClean="0"/>
              <a:t>Возможны отрицательные координаты</a:t>
            </a:r>
            <a:r>
              <a:rPr lang="ru-RU" dirty="0" smtClean="0"/>
              <a:t> и координаты, использующие другие единицы измерения. Например, </a:t>
            </a:r>
            <a:r>
              <a:rPr lang="ru-RU" dirty="0" err="1" smtClean="0"/>
              <a:t>left</a:t>
            </a:r>
            <a:r>
              <a:rPr lang="ru-RU" dirty="0" smtClean="0"/>
              <a:t>: 10% сдвинет элемент на 10% его ширины вправо, а </a:t>
            </a:r>
            <a:r>
              <a:rPr lang="ru-RU" dirty="0" err="1" smtClean="0"/>
              <a:t>left</a:t>
            </a:r>
            <a:r>
              <a:rPr lang="ru-RU" dirty="0" smtClean="0"/>
              <a:t>: -10% – влево. При этом часть элемента может оказаться за границей окна: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position</a:t>
            </a:r>
            <a:r>
              <a:rPr lang="en-US" dirty="0" smtClean="0"/>
              <a:t>: absolute;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Абсолютное позиционирование делает две вещи:</a:t>
            </a:r>
          </a:p>
          <a:p>
            <a:pPr>
              <a:buNone/>
            </a:pPr>
            <a:r>
              <a:rPr lang="ru-RU" b="1" dirty="0" smtClean="0"/>
              <a:t>1. Элемент исчезает с того места, где он должен быть и позиционируется заново.</a:t>
            </a:r>
            <a:r>
              <a:rPr lang="ru-RU" dirty="0" smtClean="0"/>
              <a:t> Остальные элементы, располагаются так, как будто этого элемента никогда не было.</a:t>
            </a:r>
          </a:p>
          <a:p>
            <a:pPr>
              <a:buNone/>
            </a:pPr>
            <a:r>
              <a:rPr lang="ru-RU" b="1" dirty="0" smtClean="0"/>
              <a:t>2. Координаты </a:t>
            </a:r>
            <a:r>
              <a:rPr lang="ru-RU" b="1" dirty="0" err="1" smtClean="0"/>
              <a:t>top</a:t>
            </a:r>
            <a:r>
              <a:rPr lang="ru-RU" b="1" dirty="0" smtClean="0"/>
              <a:t>/</a:t>
            </a:r>
            <a:r>
              <a:rPr lang="ru-RU" b="1" dirty="0" err="1" smtClean="0"/>
              <a:t>bottom</a:t>
            </a:r>
            <a:r>
              <a:rPr lang="ru-RU" b="1" dirty="0" smtClean="0"/>
              <a:t>/</a:t>
            </a:r>
            <a:r>
              <a:rPr lang="ru-RU" b="1" dirty="0" err="1" smtClean="0"/>
              <a:t>left</a:t>
            </a:r>
            <a:r>
              <a:rPr lang="ru-RU" b="1" dirty="0" smtClean="0"/>
              <a:t>/</a:t>
            </a:r>
            <a:r>
              <a:rPr lang="ru-RU" b="1" dirty="0" err="1" smtClean="0"/>
              <a:t>right</a:t>
            </a:r>
            <a:r>
              <a:rPr lang="ru-RU" b="1" dirty="0" smtClean="0"/>
              <a:t> для нового местоположения отсчитываются от ближайшего позиционированного родителя</a:t>
            </a:r>
            <a:r>
              <a:rPr lang="ru-RU" dirty="0" smtClean="0"/>
              <a:t>, т.е. родителя с позиционированием, отличным от </a:t>
            </a:r>
            <a:r>
              <a:rPr lang="ru-RU" dirty="0" err="1" smtClean="0"/>
              <a:t>static</a:t>
            </a:r>
            <a:r>
              <a:rPr lang="ru-RU" dirty="0" smtClean="0"/>
              <a:t>. Если такого родителя нет – то относительно документа.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576899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Важное отличие от </a:t>
            </a:r>
            <a:r>
              <a:rPr lang="ru-RU" dirty="0" err="1" smtClean="0"/>
              <a:t>relative</a:t>
            </a:r>
            <a:r>
              <a:rPr lang="ru-RU" dirty="0" smtClean="0"/>
              <a:t>: </a:t>
            </a:r>
            <a:r>
              <a:rPr lang="ru-RU" b="1" dirty="0" smtClean="0"/>
              <a:t>так как элемент удаляется со своего обычного места, то элементы под ним сдвигаются, занимая освободившееся пространство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Одновременное указание </a:t>
            </a:r>
            <a:r>
              <a:rPr lang="ru-RU" b="1" dirty="0" err="1" smtClean="0"/>
              <a:t>left</a:t>
            </a:r>
            <a:r>
              <a:rPr lang="ru-RU" b="1" dirty="0" smtClean="0"/>
              <a:t>/</a:t>
            </a:r>
            <a:r>
              <a:rPr lang="ru-RU" b="1" dirty="0" err="1" smtClean="0"/>
              <a:t>right</a:t>
            </a:r>
            <a:r>
              <a:rPr lang="ru-RU" b="1" dirty="0" smtClean="0"/>
              <a:t>, </a:t>
            </a:r>
            <a:r>
              <a:rPr lang="ru-RU" b="1" dirty="0" err="1" smtClean="0"/>
              <a:t>top</a:t>
            </a:r>
            <a:r>
              <a:rPr lang="ru-RU" b="1" dirty="0" smtClean="0"/>
              <a:t>/</a:t>
            </a:r>
            <a:r>
              <a:rPr lang="ru-RU" b="1" dirty="0" err="1" smtClean="0"/>
              <a:t>bottom</a:t>
            </a:r>
            <a:endParaRPr lang="ru-RU" dirty="0" smtClean="0"/>
          </a:p>
          <a:p>
            <a:r>
              <a:rPr lang="ru-RU" b="1" dirty="0" smtClean="0"/>
              <a:t>В абсолютно позиционированном элементе можно одновременно задавать противоположные границы.</a:t>
            </a:r>
            <a:endParaRPr lang="ru-RU" dirty="0" smtClean="0"/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position</a:t>
            </a:r>
            <a:r>
              <a:rPr lang="ru-RU" dirty="0" smtClean="0"/>
              <a:t>: </a:t>
            </a:r>
            <a:r>
              <a:rPr lang="ru-RU" dirty="0" err="1" smtClean="0"/>
              <a:t>absolute</a:t>
            </a:r>
            <a:r>
              <a:rPr lang="ru-RU" dirty="0" smtClean="0"/>
              <a:t> в позиционированном родителе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у элемента есть позиционированный предок, то </a:t>
            </a:r>
            <a:r>
              <a:rPr lang="ru-RU" dirty="0" err="1" smtClean="0"/>
              <a:t>position</a:t>
            </a:r>
            <a:r>
              <a:rPr lang="ru-RU" dirty="0" smtClean="0"/>
              <a:t>: </a:t>
            </a:r>
            <a:r>
              <a:rPr lang="ru-RU" dirty="0" err="1" smtClean="0"/>
              <a:t>absolute</a:t>
            </a:r>
            <a:r>
              <a:rPr lang="ru-RU" dirty="0" smtClean="0"/>
              <a:t> работает относительно него, а не относительно документа.</a:t>
            </a:r>
          </a:p>
          <a:p>
            <a:r>
              <a:rPr lang="ru-RU" dirty="0" smtClean="0"/>
              <a:t>То есть, достаточно поставить родительскому </a:t>
            </a:r>
            <a:r>
              <a:rPr lang="ru-RU" dirty="0" err="1" smtClean="0"/>
              <a:t>div</a:t>
            </a:r>
            <a:r>
              <a:rPr lang="ru-RU" dirty="0" smtClean="0"/>
              <a:t> позицию </a:t>
            </a:r>
            <a:r>
              <a:rPr lang="ru-RU" dirty="0" err="1" smtClean="0"/>
              <a:t>relative</a:t>
            </a:r>
            <a:r>
              <a:rPr lang="ru-RU" dirty="0" smtClean="0"/>
              <a:t>, даже без координат – и заголовок будет в его </a:t>
            </a:r>
            <a:r>
              <a:rPr lang="ru-RU" dirty="0" err="1" smtClean="0"/>
              <a:t>правом-верхнем</a:t>
            </a:r>
            <a:r>
              <a:rPr lang="ru-RU" dirty="0" smtClean="0"/>
              <a:t> углу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position</a:t>
            </a:r>
            <a:r>
              <a:rPr lang="en-US" dirty="0" smtClean="0"/>
              <a:t>: fixed;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Позиционирует объект точно так же, как </a:t>
            </a:r>
            <a:r>
              <a:rPr lang="ru-RU" dirty="0" err="1" smtClean="0"/>
              <a:t>absolute</a:t>
            </a:r>
            <a:r>
              <a:rPr lang="ru-RU" dirty="0" smtClean="0"/>
              <a:t>, но относительно </a:t>
            </a:r>
            <a:r>
              <a:rPr lang="ru-RU" dirty="0" err="1" smtClean="0"/>
              <a:t>window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dirty="0" smtClean="0"/>
              <a:t>Когда страницу прокручивают, фиксированный элемент остаётся на своём месте и не прокручивается вместе со страницей.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131</Words>
  <Application>Microsoft Office PowerPoint</Application>
  <PresentationFormat>Экран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Основы CSS</vt:lpstr>
      <vt:lpstr>Слайд 2</vt:lpstr>
      <vt:lpstr>position: static;</vt:lpstr>
      <vt:lpstr>position: relative;</vt:lpstr>
      <vt:lpstr>Слайд 5</vt:lpstr>
      <vt:lpstr>position: absolute;</vt:lpstr>
      <vt:lpstr>Слайд 7</vt:lpstr>
      <vt:lpstr>position: absolute в позиционированном родителе</vt:lpstr>
      <vt:lpstr>position: fixed;</vt:lpstr>
      <vt:lpstr>итого</vt:lpstr>
      <vt:lpstr>итого</vt:lpstr>
      <vt:lpstr>Самостоятельная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192</cp:revision>
  <dcterms:created xsi:type="dcterms:W3CDTF">2022-09-13T09:58:51Z</dcterms:created>
  <dcterms:modified xsi:type="dcterms:W3CDTF">2022-10-11T08:14:58Z</dcterms:modified>
</cp:coreProperties>
</file>