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292" r:id="rId4"/>
    <p:sldId id="293" r:id="rId5"/>
    <p:sldId id="294" r:id="rId6"/>
    <p:sldId id="297" r:id="rId7"/>
    <p:sldId id="296" r:id="rId8"/>
    <p:sldId id="289" r:id="rId9"/>
    <p:sldId id="298" r:id="rId10"/>
    <p:sldId id="299" r:id="rId11"/>
    <p:sldId id="288" r:id="rId12"/>
    <p:sldId id="300" r:id="rId13"/>
    <p:sldId id="287" r:id="rId14"/>
    <p:sldId id="291" r:id="rId15"/>
    <p:sldId id="301" r:id="rId16"/>
    <p:sldId id="302" r:id="rId17"/>
    <p:sldId id="303" r:id="rId18"/>
    <p:sldId id="304" r:id="rId19"/>
    <p:sldId id="305" r:id="rId20"/>
    <p:sldId id="28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ss-center#position-absolute-mar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4572032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9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1. Центрирование горизонтальное и вертикальное</a:t>
            </a: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2. Свойство </a:t>
            </a:r>
            <a:r>
              <a:rPr lang="en-US" b="1" dirty="0" smtClean="0">
                <a:solidFill>
                  <a:schemeClr val="tx1"/>
                </a:solidFill>
              </a:rPr>
              <a:t>outline</a:t>
            </a:r>
            <a:endParaRPr lang="ru-RU" b="1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3. Свойство </a:t>
            </a:r>
            <a:r>
              <a:rPr lang="en-US" b="1" dirty="0" smtClean="0">
                <a:solidFill>
                  <a:schemeClr val="tx1"/>
                </a:solidFill>
              </a:rPr>
              <a:t>box-sizing</a:t>
            </a:r>
            <a:endParaRPr lang="ru-RU" b="1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4. Свойство </a:t>
            </a:r>
            <a:r>
              <a:rPr lang="en-US" b="1" dirty="0" smtClean="0">
                <a:solidFill>
                  <a:schemeClr val="tx1"/>
                </a:solidFill>
              </a:rPr>
              <a:t>margin</a:t>
            </a:r>
            <a:endParaRPr lang="ru-RU" b="1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5. Свойство </a:t>
            </a:r>
            <a:r>
              <a:rPr lang="en-US" b="1" dirty="0" smtClean="0">
                <a:solidFill>
                  <a:schemeClr val="tx1"/>
                </a:solidFill>
              </a:rPr>
              <a:t>overflow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Paul\Desktop\888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2546345" cy="2546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свойство </a:t>
            </a:r>
            <a:r>
              <a:rPr lang="ru-RU" b="1" dirty="0" err="1" smtClean="0"/>
              <a:t>outline-offset</a:t>
            </a:r>
            <a:r>
              <a:rPr lang="ru-RU" dirty="0" smtClean="0"/>
              <a:t>, задающее отступ </a:t>
            </a:r>
            <a:r>
              <a:rPr lang="ru-RU" dirty="0" err="1" smtClean="0"/>
              <a:t>outline</a:t>
            </a:r>
            <a:r>
              <a:rPr lang="ru-RU" dirty="0" smtClean="0"/>
              <a:t> от внешней границы элемента: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3314"/>
            <a:ext cx="9267322" cy="17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box-sizing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Свойство </a:t>
            </a:r>
            <a:r>
              <a:rPr lang="ru-RU" dirty="0" err="1" smtClean="0"/>
              <a:t>box-sizing</a:t>
            </a:r>
            <a:r>
              <a:rPr lang="ru-RU" dirty="0" smtClean="0"/>
              <a:t> может принимать одно из двух значений – </a:t>
            </a:r>
            <a:r>
              <a:rPr lang="ru-RU" b="1" dirty="0" err="1" smtClean="0"/>
              <a:t>border-box</a:t>
            </a:r>
            <a:r>
              <a:rPr lang="ru-RU" dirty="0" smtClean="0"/>
              <a:t> или </a:t>
            </a:r>
            <a:r>
              <a:rPr lang="ru-RU" b="1" dirty="0" err="1" smtClean="0"/>
              <a:t>content-box</a:t>
            </a:r>
            <a:r>
              <a:rPr lang="ru-RU" b="1" dirty="0" smtClean="0"/>
              <a:t>.</a:t>
            </a:r>
            <a:r>
              <a:rPr lang="ru-RU" dirty="0" smtClean="0"/>
              <a:t> В зависимости от выбранного значения браузер по-разному трактует значение свойств </a:t>
            </a:r>
            <a:r>
              <a:rPr lang="ru-RU" dirty="0" err="1" smtClean="0"/>
              <a:t>width</a:t>
            </a:r>
            <a:r>
              <a:rPr lang="ru-RU" dirty="0" smtClean="0"/>
              <a:t>/</a:t>
            </a:r>
            <a:r>
              <a:rPr lang="ru-RU" dirty="0" err="1" smtClean="0"/>
              <a:t>height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214290"/>
            <a:ext cx="832844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margin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margin</a:t>
            </a:r>
            <a:r>
              <a:rPr lang="ru-RU" dirty="0" smtClean="0"/>
              <a:t> задаёт отступы вокруг элемента.</a:t>
            </a:r>
            <a:endParaRPr lang="en-US" dirty="0" smtClean="0"/>
          </a:p>
          <a:p>
            <a:r>
              <a:rPr lang="ru-RU" dirty="0" smtClean="0"/>
              <a:t>Вертикальные отступы поглощают друг друга, горизонтальные – нет.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overflow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overflow</a:t>
            </a:r>
            <a:r>
              <a:rPr lang="ru-RU" dirty="0" smtClean="0"/>
              <a:t> управляет тем, как ведёт себя содержимое блочного элемента, если его размер превышает допустимую длину/ширину.</a:t>
            </a:r>
          </a:p>
          <a:p>
            <a:r>
              <a:rPr lang="ru-RU" dirty="0" smtClean="0"/>
              <a:t>Обычно блок увеличивается в размерах при добавлении в него элементов, заключая в себе всех потомков.</a:t>
            </a:r>
          </a:p>
          <a:p>
            <a:r>
              <a:rPr lang="ru-RU" dirty="0" smtClean="0"/>
              <a:t>Но что, если высота/ширина указаны явно? Тогда блок не может увеличиться, и содержимое «переполняет» блок. Его отображение в этом случае задаётся свойством </a:t>
            </a:r>
            <a:r>
              <a:rPr lang="ru-RU" dirty="0" err="1" smtClean="0"/>
              <a:t>overflow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Возможные значения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visible</a:t>
            </a:r>
            <a:r>
              <a:rPr lang="ru-RU" dirty="0" smtClean="0"/>
              <a:t> (по умолчанию)</a:t>
            </a:r>
          </a:p>
          <a:p>
            <a:r>
              <a:rPr lang="ru-RU" dirty="0" err="1" smtClean="0"/>
              <a:t>hidden</a:t>
            </a:r>
            <a:endParaRPr lang="ru-RU" dirty="0" smtClean="0"/>
          </a:p>
          <a:p>
            <a:r>
              <a:rPr lang="ru-RU" dirty="0" err="1" smtClean="0"/>
              <a:t>scroll</a:t>
            </a:r>
            <a:endParaRPr lang="ru-RU" dirty="0" smtClean="0"/>
          </a:p>
          <a:p>
            <a:r>
              <a:rPr lang="ru-RU" dirty="0" err="1" smtClean="0"/>
              <a:t>auto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visible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не ставить </a:t>
            </a:r>
            <a:r>
              <a:rPr lang="ru-RU" dirty="0" err="1" smtClean="0"/>
              <a:t>overflow</a:t>
            </a:r>
            <a:r>
              <a:rPr lang="ru-RU" dirty="0" smtClean="0"/>
              <a:t> явно или поставить </a:t>
            </a:r>
            <a:r>
              <a:rPr lang="ru-RU" dirty="0" err="1" smtClean="0"/>
              <a:t>visible</a:t>
            </a:r>
            <a:r>
              <a:rPr lang="ru-RU" dirty="0" smtClean="0"/>
              <a:t>, то содержимое отображается за границами блока.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8858280" cy="276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hidden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Переполняющее содержимое не отображается.</a:t>
            </a:r>
            <a:r>
              <a:rPr lang="en-US" dirty="0" smtClean="0"/>
              <a:t> (</a:t>
            </a:r>
            <a:r>
              <a:rPr lang="ru-RU" dirty="0" err="1" smtClean="0"/>
              <a:t>overflow</a:t>
            </a:r>
            <a:r>
              <a:rPr lang="en-US" dirty="0" smtClean="0"/>
              <a:t>: </a:t>
            </a:r>
            <a:r>
              <a:rPr lang="ru-RU" dirty="0" err="1" smtClean="0"/>
              <a:t>hidden</a:t>
            </a:r>
            <a:r>
              <a:rPr lang="en-US" dirty="0" smtClean="0"/>
              <a:t>; )</a:t>
            </a:r>
          </a:p>
          <a:p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000372"/>
            <a:ext cx="6226738" cy="266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auto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переполнении отображается полоса прокрутки.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71810"/>
            <a:ext cx="5262452" cy="264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scroll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Полоса прокрутки отображается всегда.</a:t>
            </a:r>
            <a:endParaRPr lang="ru-R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14620"/>
            <a:ext cx="6914056" cy="314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Центрирование горизонтальное и вертикальное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Горизонтальное</a:t>
            </a:r>
          </a:p>
          <a:p>
            <a:pPr>
              <a:buNone/>
            </a:pPr>
            <a:r>
              <a:rPr lang="ru-RU" b="1" dirty="0" err="1" smtClean="0"/>
              <a:t>text-align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Для центрирования </a:t>
            </a:r>
            <a:r>
              <a:rPr lang="ru-RU" dirty="0" err="1" smtClean="0"/>
              <a:t>инлайновых</a:t>
            </a:r>
            <a:r>
              <a:rPr lang="ru-RU" dirty="0" smtClean="0"/>
              <a:t> элементов – достаточно поставить родителю </a:t>
            </a:r>
            <a:r>
              <a:rPr lang="ru-RU" b="1" dirty="0" err="1" smtClean="0"/>
              <a:t>text-align</a:t>
            </a:r>
            <a:r>
              <a:rPr lang="ru-RU" b="1" dirty="0" smtClean="0"/>
              <a:t>: </a:t>
            </a:r>
            <a:r>
              <a:rPr lang="ru-RU" b="1" dirty="0" err="1" smtClean="0"/>
              <a:t>center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Самостоятельная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https://github.com/schoolteacherMP/lecture_9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центрирования блока это уже не подойдёт, свойство просто не подействует.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Блок по горизонтали центрируется </a:t>
            </a:r>
            <a:endParaRPr lang="en-US" dirty="0" smtClean="0"/>
          </a:p>
          <a:p>
            <a:pPr>
              <a:buNone/>
            </a:pPr>
            <a:r>
              <a:rPr lang="ru-RU" b="1" dirty="0" err="1" smtClean="0"/>
              <a:t>margin</a:t>
            </a:r>
            <a:r>
              <a:rPr lang="ru-RU" b="1" dirty="0" smtClean="0"/>
              <a:t>: </a:t>
            </a:r>
            <a:r>
              <a:rPr lang="ru-RU" b="1" dirty="0" err="1" smtClean="0"/>
              <a:t>auto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Вертикальное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 Вертикальное  изначально не было предусмотрено в спецификации CSS и по сей день вызывает ряд проблем.</a:t>
            </a:r>
          </a:p>
          <a:p>
            <a:pPr>
              <a:buNone/>
            </a:pPr>
            <a:endParaRPr lang="en-US" b="1" dirty="0" smtClean="0">
              <a:hlinkClick r:id="rId2"/>
            </a:endParaRPr>
          </a:p>
          <a:p>
            <a:pPr>
              <a:buNone/>
            </a:pPr>
            <a:r>
              <a:rPr lang="ru-RU" b="1" dirty="0" err="1" smtClean="0">
                <a:hlinkClick r:id="rId2"/>
              </a:rPr>
              <a:t>position:absolute</a:t>
            </a:r>
            <a:r>
              <a:rPr lang="ru-RU" b="1" dirty="0" smtClean="0">
                <a:hlinkClick r:id="rId2"/>
              </a:rPr>
              <a:t> + </a:t>
            </a:r>
            <a:r>
              <a:rPr lang="ru-RU" b="1" dirty="0" err="1" smtClean="0">
                <a:hlinkClick r:id="rId2"/>
              </a:rPr>
              <a:t>margin</a:t>
            </a:r>
            <a:endParaRPr lang="ru-RU" b="1" dirty="0" smtClean="0"/>
          </a:p>
          <a:p>
            <a:r>
              <a:rPr lang="ru-RU" dirty="0" smtClean="0"/>
              <a:t>Центрируемый элемент позиционируем абсолютно и опускаем до середины по вертикали при помощи top:50%: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Если нужно отцентрировать одну строку в блоке, высота которого известна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Поставить блоку </a:t>
            </a:r>
            <a:r>
              <a:rPr lang="ru-RU" dirty="0" err="1" smtClean="0"/>
              <a:t>line-height</a:t>
            </a:r>
            <a:r>
              <a:rPr lang="ru-RU" dirty="0" smtClean="0"/>
              <a:t>: &lt;высота&gt;. </a:t>
            </a:r>
          </a:p>
          <a:p>
            <a:pPr>
              <a:buNone/>
            </a:pPr>
            <a:r>
              <a:rPr lang="ru-RU" dirty="0" smtClean="0"/>
              <a:t>Нужны конкретные единицы высоты (</a:t>
            </a:r>
            <a:r>
              <a:rPr lang="ru-RU" dirty="0" err="1" smtClean="0"/>
              <a:t>px,em</a:t>
            </a:r>
            <a:r>
              <a:rPr lang="ru-RU" dirty="0" smtClean="0"/>
              <a:t>…). </a:t>
            </a:r>
          </a:p>
          <a:p>
            <a:pPr>
              <a:buNone/>
            </a:pPr>
            <a:r>
              <a:rPr lang="ru-RU" dirty="0" smtClean="0"/>
              <a:t>Значение line-height:100% не будет работать, т.к. проценты берутся не от высоты блока, а от текущей </a:t>
            </a:r>
            <a:r>
              <a:rPr lang="ru-RU" dirty="0" err="1" smtClean="0"/>
              <a:t>line-height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428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Высота обоих элементов неизвестна.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Решение с использованием </a:t>
            </a:r>
            <a:r>
              <a:rPr lang="en-US" dirty="0" err="1" smtClean="0"/>
              <a:t>flexbox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display: flex;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justify-content: center; /*</a:t>
            </a:r>
            <a:r>
              <a:rPr lang="ru-RU" dirty="0" smtClean="0"/>
              <a:t> по горизонтали*/</a:t>
            </a:r>
          </a:p>
          <a:p>
            <a:pPr>
              <a:buNone/>
            </a:pPr>
            <a:r>
              <a:rPr lang="en-US" dirty="0" smtClean="0"/>
              <a:t>align-items: center; /*</a:t>
            </a:r>
            <a:r>
              <a:rPr lang="ru-RU" dirty="0" smtClean="0"/>
              <a:t> по вертикали */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outline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Свойство </a:t>
            </a:r>
            <a:r>
              <a:rPr lang="ru-RU" dirty="0" err="1" smtClean="0"/>
              <a:t>outline</a:t>
            </a:r>
            <a:r>
              <a:rPr lang="ru-RU" dirty="0" smtClean="0"/>
              <a:t> задаёт дополнительную рамку вокруг элемента, </a:t>
            </a:r>
            <a:r>
              <a:rPr lang="ru-RU" i="1" dirty="0" smtClean="0"/>
              <a:t>за пределами его CSS-блока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70" y="3571876"/>
            <a:ext cx="9093230" cy="193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 отличие от </a:t>
            </a:r>
            <a:r>
              <a:rPr lang="ru-RU" b="1" dirty="0" err="1" smtClean="0"/>
              <a:t>border</a:t>
            </a:r>
            <a:r>
              <a:rPr lang="ru-RU" b="1" dirty="0" smtClean="0"/>
              <a:t>, рамка </a:t>
            </a:r>
            <a:r>
              <a:rPr lang="ru-RU" b="1" dirty="0" err="1" smtClean="0"/>
              <a:t>outline</a:t>
            </a:r>
            <a:r>
              <a:rPr lang="ru-RU" b="1" dirty="0" smtClean="0"/>
              <a:t> не участвует в блочной модели CSS.</a:t>
            </a:r>
            <a:r>
              <a:rPr lang="ru-RU" dirty="0" smtClean="0"/>
              <a:t> Она не занимает места и не меняет размер элемента.</a:t>
            </a:r>
            <a:endParaRPr lang="en-US" dirty="0" smtClean="0"/>
          </a:p>
          <a:p>
            <a:r>
              <a:rPr lang="ru-RU" dirty="0" smtClean="0"/>
              <a:t>Также, в отличие от </a:t>
            </a:r>
            <a:r>
              <a:rPr lang="ru-RU" dirty="0" err="1" smtClean="0"/>
              <a:t>border</a:t>
            </a:r>
            <a:r>
              <a:rPr lang="ru-RU" dirty="0" smtClean="0"/>
              <a:t>, рамку </a:t>
            </a:r>
            <a:r>
              <a:rPr lang="ru-RU" dirty="0" err="1" smtClean="0"/>
              <a:t>outline</a:t>
            </a:r>
            <a:r>
              <a:rPr lang="ru-RU" dirty="0" smtClean="0"/>
              <a:t> можно задать только со всех сторон: свойств </a:t>
            </a:r>
            <a:r>
              <a:rPr lang="ru-RU" dirty="0" err="1" smtClean="0"/>
              <a:t>outline-top</a:t>
            </a:r>
            <a:r>
              <a:rPr lang="ru-RU" dirty="0" smtClean="0"/>
              <a:t>, </a:t>
            </a:r>
            <a:r>
              <a:rPr lang="ru-RU" dirty="0" err="1" smtClean="0"/>
              <a:t>outline-left</a:t>
            </a:r>
            <a:r>
              <a:rPr lang="ru-RU" dirty="0" smtClean="0"/>
              <a:t> не существует.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150</Words>
  <Application>Microsoft Office PowerPoint</Application>
  <PresentationFormat>Экран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Основы CSS</vt:lpstr>
      <vt:lpstr>Центрирование горизонтальное и вертикальное</vt:lpstr>
      <vt:lpstr>Слайд 3</vt:lpstr>
      <vt:lpstr>Вертикальное</vt:lpstr>
      <vt:lpstr>Если нужно отцентрировать одну строку в блоке, высота которого известна</vt:lpstr>
      <vt:lpstr>Слайд 6</vt:lpstr>
      <vt:lpstr>Высота обоих элементов неизвестна.</vt:lpstr>
      <vt:lpstr>Свойство outline</vt:lpstr>
      <vt:lpstr>Слайд 9</vt:lpstr>
      <vt:lpstr>Слайд 10</vt:lpstr>
      <vt:lpstr>Свойство box-sizing</vt:lpstr>
      <vt:lpstr>Слайд 12</vt:lpstr>
      <vt:lpstr>Свойство margin</vt:lpstr>
      <vt:lpstr>Свойство overflow</vt:lpstr>
      <vt:lpstr>Возможные значения </vt:lpstr>
      <vt:lpstr>visible</vt:lpstr>
      <vt:lpstr>hidden </vt:lpstr>
      <vt:lpstr>auto </vt:lpstr>
      <vt:lpstr>scroll </vt:lpstr>
      <vt:lpstr>Самостоятельная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203</cp:revision>
  <dcterms:created xsi:type="dcterms:W3CDTF">2022-09-13T09:58:51Z</dcterms:created>
  <dcterms:modified xsi:type="dcterms:W3CDTF">2022-10-11T10:09:17Z</dcterms:modified>
</cp:coreProperties>
</file>