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9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sellers.onitsh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sellers.onitsha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ellers.onitsh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sellers.onitsha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sellers.onitsha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ONITSHAMARKET.COM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SELLER’S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444722"/>
            <a:ext cx="3689173" cy="13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7169" y="46912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8132" y="1515568"/>
            <a:ext cx="581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After you have successfully logged in </a:t>
            </a:r>
            <a:r>
              <a:rPr lang="en-US" sz="1200" dirty="0" smtClean="0"/>
              <a:t>to </a:t>
            </a:r>
            <a:r>
              <a:rPr lang="en-US" sz="1200" dirty="0" smtClean="0">
                <a:hlinkClick r:id="rId2"/>
              </a:rPr>
              <a:t>http://sellers.onitshamarket.com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Select </a:t>
            </a:r>
            <a:r>
              <a:rPr lang="en-US" sz="1200" dirty="0" smtClean="0"/>
              <a:t>Products on </a:t>
            </a:r>
            <a:r>
              <a:rPr lang="en-US" sz="1200" dirty="0" smtClean="0"/>
              <a:t>the side menu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Then click on </a:t>
            </a:r>
            <a:r>
              <a:rPr lang="en-US" sz="1200" dirty="0" smtClean="0"/>
              <a:t>select category to start product creation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/>
              <a:t>Select the root category which your product belongs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/>
              <a:t>Click on submit after selecting category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94051" y="83845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New Products 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0" y="3101939"/>
            <a:ext cx="5439757" cy="2861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74" y="3101939"/>
            <a:ext cx="5445149" cy="2861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570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7169" y="46912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8132" y="1515568"/>
            <a:ext cx="6489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Fill in the general information and click next</a:t>
            </a:r>
            <a:endParaRPr lang="en-US" sz="1200" dirty="0"/>
          </a:p>
          <a:p>
            <a:pPr marL="228600" indent="-228600">
              <a:buAutoNum type="arabicPeriod" startAt="6"/>
            </a:pPr>
            <a:r>
              <a:rPr lang="en-US" sz="1200" dirty="0" smtClean="0"/>
              <a:t>Complete the product specification and attributes form then click on next button</a:t>
            </a:r>
            <a:endParaRPr lang="en-US" sz="1200" dirty="0"/>
          </a:p>
          <a:p>
            <a:pPr marL="228600" indent="-228600">
              <a:buAutoNum type="arabicPeriod" startAt="6"/>
            </a:pPr>
            <a:r>
              <a:rPr lang="en-US" sz="1200" dirty="0" smtClean="0"/>
              <a:t>The product pricing form table: </a:t>
            </a:r>
            <a:r>
              <a:rPr lang="en-US" sz="1200" b="1" dirty="0" smtClean="0"/>
              <a:t>Please note;</a:t>
            </a:r>
          </a:p>
          <a:p>
            <a:r>
              <a:rPr lang="en-US" sz="1200" b="1" dirty="0"/>
              <a:t>	</a:t>
            </a:r>
            <a:r>
              <a:rPr lang="en-US" sz="1200" dirty="0" smtClean="0"/>
              <a:t>if you only have one variant of your product then you require only one row on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the pricing table. But if there are more than one variations(colors, sizes, etc.)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then you require one row for each variation.</a:t>
            </a:r>
          </a:p>
          <a:p>
            <a:pPr marL="228600" indent="-228600">
              <a:buFont typeface="+mj-lt"/>
              <a:buAutoNum type="arabicPeriod" startAt="9"/>
            </a:pPr>
            <a:r>
              <a:rPr lang="en-US" sz="1200" dirty="0" smtClean="0"/>
              <a:t>After completing the variations and pricing click on next button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94051" y="83845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New Products 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" y="3171025"/>
            <a:ext cx="5424370" cy="3023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76" y="3171025"/>
            <a:ext cx="5763893" cy="3023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15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7169" y="46912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7464" y="1146236"/>
            <a:ext cx="58047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n-US" sz="1200" dirty="0" smtClean="0"/>
              <a:t>Click on add files .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200" dirty="0" smtClean="0"/>
              <a:t>Select product images to upload, images must have white background,</a:t>
            </a:r>
            <a:br>
              <a:rPr lang="en-US" sz="1200" dirty="0" smtClean="0"/>
            </a:br>
            <a:r>
              <a:rPr lang="en-US" sz="1200" dirty="0" smtClean="0"/>
              <a:t>and at least 500 X 500px in dimension, maximum of </a:t>
            </a:r>
            <a:r>
              <a:rPr lang="en-US" sz="1200" dirty="0" smtClean="0"/>
              <a:t>8 images allowed.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200" dirty="0" smtClean="0"/>
              <a:t>You can also select the image you want to be used as the main image</a:t>
            </a:r>
            <a:br>
              <a:rPr lang="en-US" sz="1200" dirty="0" smtClean="0"/>
            </a:br>
            <a:r>
              <a:rPr lang="en-US" sz="1200" dirty="0" smtClean="0"/>
              <a:t>in this part of the form.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200" dirty="0" smtClean="0"/>
              <a:t>Click on finish and await admins approval of the product, so that it can</a:t>
            </a:r>
            <a:br>
              <a:rPr lang="en-US" sz="1200" dirty="0" smtClean="0"/>
            </a:br>
            <a:r>
              <a:rPr lang="en-US" sz="1200" dirty="0" smtClean="0"/>
              <a:t>be seen by buyers.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94051" y="83845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New Products 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2" y="2531231"/>
            <a:ext cx="7973778" cy="4201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494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7169" y="46912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7464" y="1146236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Click manage products under products option in menu.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all products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will see a table containing all your products and there respective statuses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view product details by clicking on view product detail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also edit products details from this page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12673" y="83845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Managing Products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7" y="2171180"/>
            <a:ext cx="8232250" cy="4326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469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6247" y="469127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ORDERS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16969" y="83845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Order Received / Managing Orders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515568"/>
            <a:ext cx="9187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When a buyer places an order on your product, you will get a notification in your email and on your sellers dashboard</a:t>
            </a:r>
            <a:br>
              <a:rPr lang="en-US" sz="1200" dirty="0" smtClean="0"/>
            </a:br>
            <a:r>
              <a:rPr lang="en-US" sz="1200" dirty="0" smtClean="0"/>
              <a:t>of which products were ordered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You are then make provision for the products requested within 24hours.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You can also keep your products stored in our warehouse which eliminates your haste when order received.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After this steps you can keep track of the progress of your product ordered by clicking orders in the side menu.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Then you select all orders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You will be presented with a list of all your orders and each order’s present status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4" y="2977559"/>
            <a:ext cx="6970295" cy="366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02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4188" y="46912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REPORTS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26862" y="83845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Sales Report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0387" y="1244416"/>
            <a:ext cx="895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locate the reports menu in the side menu and you can view your sales progress by clicking on sales report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see how much total sales you made here as well as track all commissions charged by onitshamarket.com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also see your total balance with the system from this page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7" y="1890747"/>
            <a:ext cx="8916063" cy="468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08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4389" y="46912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ACCOUNTING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19085" y="83845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Account Statement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368003"/>
            <a:ext cx="8921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find your account statement by clicking on account statement under the reports option in the side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Here you can track you’re your orders money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have also hav</a:t>
            </a:r>
            <a:r>
              <a:rPr lang="en-US" sz="1200" dirty="0" smtClean="0"/>
              <a:t>e a record of all payments made for your products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also find your current available balance for withdrawal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will also see the total commission you have paid to onitshamarket.com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You can as well print out a weekly summary of your payments from this page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86" y="2667892"/>
            <a:ext cx="7683610" cy="402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985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4389" y="46912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ACCOUNTING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9149" y="83845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Requesting Payout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368003"/>
            <a:ext cx="871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To request a payment make sure you're logged in to your seller accounts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Click on reports in the side menu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request </a:t>
            </a:r>
            <a:r>
              <a:rPr lang="en-US" sz="1200" dirty="0"/>
              <a:t>layout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Fill in the amount to withdraw, which must not be greater than your available balance and not less than #1,000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Confirm your password and click on request payout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58" y="2730374"/>
            <a:ext cx="7150872" cy="38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425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4389" y="46912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ACCOUNTING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9149" y="83845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Requesting Payout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78658" y="1399808"/>
            <a:ext cx="5351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In the request payout page you can find the following information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Incoming cash from sales completed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Total commissions you paid to onitshamarket.com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Your cash available for withdrawal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Total amount you have successfully withdrew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History of all your previous successful withdrawals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58" y="2730374"/>
            <a:ext cx="7150872" cy="38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9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010" y="1097279"/>
            <a:ext cx="10249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SELLER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your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Logging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Changing account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Changing your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Adding new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Managing </a:t>
            </a:r>
            <a:r>
              <a:rPr lang="en-US" dirty="0" smtClean="0"/>
              <a:t>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to do when product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Managing orders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Sales </a:t>
            </a:r>
            <a:r>
              <a:rPr lang="en-US" dirty="0" smtClean="0"/>
              <a:t>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ACCOUNTING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Account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Requesting payout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7071" y="469127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TABLE OF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63041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2793" y="83845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Creating Your Account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835" y="1995777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Navigate your browser to</a:t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http://sellers.onitshamarket.com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Click on create an account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27587" y="1995777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1200" dirty="0" smtClean="0"/>
              <a:t>Read how it works and click on become</a:t>
            </a:r>
            <a:br>
              <a:rPr lang="en-US" sz="1200" dirty="0" smtClean="0"/>
            </a:br>
            <a:r>
              <a:rPr lang="en-US" sz="1200" dirty="0" smtClean="0"/>
              <a:t>a seller button at the end of the page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07585" y="2000554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Complete the sign up form with correct details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Click on next after each stage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626066"/>
            <a:ext cx="3238169" cy="285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87" y="2626066"/>
            <a:ext cx="3421875" cy="287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85" y="2626066"/>
            <a:ext cx="3882794" cy="283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13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2793" y="83845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Creating Your Account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6767" y="1674935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After clicking on next on bank details stage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Read the sellers terms to the end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Accept the sellers terms then click on finish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594307" y="1674935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9"/>
            </a:pPr>
            <a:r>
              <a:rPr lang="en-US" sz="1200" dirty="0" smtClean="0"/>
              <a:t>After this you wait for admin to approve you as a seller</a:t>
            </a:r>
          </a:p>
          <a:p>
            <a:pPr marL="228600" indent="-228600">
              <a:buFont typeface="+mj-lt"/>
              <a:buAutoNum type="arabicPeriod" startAt="9"/>
            </a:pPr>
            <a:r>
              <a:rPr lang="en-US" sz="1200" dirty="0" smtClean="0"/>
              <a:t>You can't login without being approved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7" y="2407609"/>
            <a:ext cx="4823418" cy="358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92" y="2407609"/>
            <a:ext cx="3458165" cy="358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947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5410" y="84272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Logging In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9021" y="1492653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Navigate your browser to </a:t>
            </a:r>
            <a:r>
              <a:rPr lang="en-US" sz="1200" dirty="0" smtClean="0">
                <a:hlinkClick r:id="rId2"/>
              </a:rPr>
              <a:t>http://sellers.onitshamarket.com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Enter your email and password in the form fields and click on </a:t>
            </a:r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87047" y="1492653"/>
            <a:ext cx="364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1200" dirty="0" smtClean="0"/>
              <a:t>Then you are redirected to your dashboard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74" y="2067337"/>
            <a:ext cx="6185139" cy="3244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67671"/>
            <a:ext cx="3647672" cy="324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07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5580" y="838459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Changing Seller Details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515568"/>
            <a:ext cx="581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After you have successfully logged in to </a:t>
            </a:r>
            <a:r>
              <a:rPr lang="en-US" sz="1200" dirty="0" smtClean="0">
                <a:hlinkClick r:id="rId2"/>
              </a:rPr>
              <a:t>http://sellers.onitshamarket.com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Select settings on the side menu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Then click on profile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7" y="2161899"/>
            <a:ext cx="8307732" cy="436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849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5580" y="838459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Changing Seller Details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515568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You can now change any details you want to update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Then click on save button to update changes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71" y="2074256"/>
            <a:ext cx="8494643" cy="448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755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7033" y="838459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Changing Your Password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6957" y="1515568"/>
            <a:ext cx="581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After you have successfully logged in to </a:t>
            </a:r>
            <a:r>
              <a:rPr lang="en-US" sz="1200" dirty="0" smtClean="0">
                <a:hlinkClick r:id="rId2"/>
              </a:rPr>
              <a:t>http://sellers.onitshamarket.com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Select settings on the side menu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Then click on change password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92" y="2161899"/>
            <a:ext cx="8240201" cy="433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702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480" y="46912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SELLER 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535" y="1515568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To change your password enter your current password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Enter the new password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" y="1977232"/>
            <a:ext cx="9006980" cy="473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77033" y="838459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Changing Your Password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28234" y="1515567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200" dirty="0" smtClean="0"/>
              <a:t>Enter </a:t>
            </a:r>
            <a:r>
              <a:rPr lang="en-US" sz="1200" dirty="0"/>
              <a:t>new password again for confirmation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200" dirty="0"/>
              <a:t>Then click on change password button to update </a:t>
            </a:r>
            <a:r>
              <a:rPr lang="en-US" sz="1200" dirty="0" smtClean="0"/>
              <a:t>changes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879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1975</TotalTime>
  <Words>667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ONITSHAMARKET.COM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ONITSHAMARKET.COM</dc:title>
  <dc:creator>lilia</dc:creator>
  <cp:lastModifiedBy>lilia</cp:lastModifiedBy>
  <cp:revision>105</cp:revision>
  <dcterms:created xsi:type="dcterms:W3CDTF">2019-01-16T09:51:11Z</dcterms:created>
  <dcterms:modified xsi:type="dcterms:W3CDTF">2019-01-18T08:35:05Z</dcterms:modified>
</cp:coreProperties>
</file>