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4" r:id="rId4"/>
    <p:sldId id="258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Цели и задачи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643050"/>
            <a:ext cx="828680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Целью проекта является разработка программы</a:t>
            </a:r>
            <a:r>
              <a:rPr lang="en-US" dirty="0" smtClean="0"/>
              <a:t>, </a:t>
            </a:r>
            <a:r>
              <a:rPr lang="ru-RU" dirty="0" smtClean="0"/>
              <a:t>способной распознавать текст</a:t>
            </a:r>
            <a:r>
              <a:rPr lang="en-US" dirty="0" smtClean="0"/>
              <a:t>, </a:t>
            </a:r>
            <a:r>
              <a:rPr lang="ru-RU" dirty="0" smtClean="0"/>
              <a:t>написанный на языке программирования </a:t>
            </a:r>
            <a:r>
              <a:rPr lang="en-US" dirty="0" smtClean="0"/>
              <a:t>Pascal</a:t>
            </a:r>
            <a:r>
              <a:rPr lang="ru-RU" dirty="0" smtClean="0"/>
              <a:t> и вычислять результат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endParaRPr lang="en-US" dirty="0" smtClean="0"/>
          </a:p>
          <a:p>
            <a:r>
              <a:rPr lang="ru-RU" dirty="0" smtClean="0"/>
              <a:t>Список задач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ru-RU" dirty="0" smtClean="0"/>
              <a:t> определение возможностей входного языка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ru-RU" dirty="0" smtClean="0"/>
              <a:t> разработка лексического анализатора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ru-RU" dirty="0" smtClean="0"/>
              <a:t> разработка синтаксического анализатора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3000"/>
              </a:lnSpc>
              <a:buFont typeface="Arial" pitchFamily="34" charset="0"/>
              <a:buChar char="•"/>
            </a:pPr>
            <a:r>
              <a:rPr lang="ru-RU" dirty="0" smtClean="0"/>
              <a:t> разработка процесса вычисления (здесь используется обратная польская запись)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Возможности входного языка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928802"/>
            <a:ext cx="6643734" cy="331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286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 входного текста (кода </a:t>
            </a:r>
            <a:r>
              <a:rPr lang="en-US" sz="3200" dirty="0" smtClean="0"/>
              <a:t>Pascal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214422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Приведенный пример отображает наибольшее количество возможностей входного языка.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6000768"/>
            <a:ext cx="420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Программа выведет число 10 и букву </a:t>
            </a:r>
            <a:r>
              <a:rPr lang="en-US" dirty="0" smtClean="0"/>
              <a:t>‘</a:t>
            </a:r>
            <a:r>
              <a:rPr lang="ru-RU" dirty="0" smtClean="0"/>
              <a:t>я</a:t>
            </a:r>
            <a:r>
              <a:rPr lang="en-US" dirty="0" smtClean="0"/>
              <a:t>’.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4124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7857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Важные семантические ограничения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357298"/>
            <a:ext cx="8072494" cy="351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buFontTx/>
              <a:buChar char="-"/>
            </a:pPr>
            <a:r>
              <a:rPr lang="ru-RU" dirty="0" smtClean="0"/>
              <a:t>дублирование имен идентификаторов запрещено;</a:t>
            </a:r>
          </a:p>
          <a:p>
            <a:pPr>
              <a:lnSpc>
                <a:spcPts val="3000"/>
              </a:lnSpc>
              <a:buFontTx/>
              <a:buChar char="-"/>
            </a:pPr>
            <a:r>
              <a:rPr lang="ru-RU" dirty="0" smtClean="0"/>
              <a:t>использование неинициализированных или необъявленных переменных запрещено;</a:t>
            </a:r>
          </a:p>
          <a:p>
            <a:pPr>
              <a:lnSpc>
                <a:spcPts val="3000"/>
              </a:lnSpc>
              <a:buFontTx/>
              <a:buChar char="-"/>
            </a:pPr>
            <a:r>
              <a:rPr lang="ru-RU" dirty="0" smtClean="0"/>
              <a:t>числовое значение переменной типа «</a:t>
            </a:r>
            <a:r>
              <a:rPr lang="en-US" dirty="0" smtClean="0"/>
              <a:t>word</a:t>
            </a:r>
            <a:r>
              <a:rPr lang="ru-RU" dirty="0" smtClean="0"/>
              <a:t>» лежит в пределах от 0 до 65535;</a:t>
            </a:r>
          </a:p>
          <a:p>
            <a:pPr>
              <a:lnSpc>
                <a:spcPts val="3000"/>
              </a:lnSpc>
            </a:pPr>
            <a:r>
              <a:rPr lang="ru-RU" dirty="0" smtClean="0"/>
              <a:t>- символьное значение может принимать значения от -128 до 25</a:t>
            </a:r>
            <a:r>
              <a:rPr lang="en-US" dirty="0" smtClean="0"/>
              <a:t>5 (</a:t>
            </a:r>
            <a:r>
              <a:rPr lang="ru-RU" dirty="0" smtClean="0"/>
              <a:t>с преобразованием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lnSpc>
                <a:spcPts val="3000"/>
              </a:lnSpc>
            </a:pPr>
            <a:r>
              <a:rPr lang="ru-RU" dirty="0" smtClean="0"/>
              <a:t>- операции «</a:t>
            </a:r>
            <a:r>
              <a:rPr lang="en-US" dirty="0" smtClean="0"/>
              <a:t>and</a:t>
            </a:r>
            <a:r>
              <a:rPr lang="ru-RU" dirty="0" smtClean="0"/>
              <a:t>», «</a:t>
            </a:r>
            <a:r>
              <a:rPr lang="en-US" dirty="0" smtClean="0"/>
              <a:t>or</a:t>
            </a:r>
            <a:r>
              <a:rPr lang="ru-RU" dirty="0" smtClean="0"/>
              <a:t>», «</a:t>
            </a:r>
            <a:r>
              <a:rPr lang="en-US" dirty="0" smtClean="0"/>
              <a:t>not</a:t>
            </a:r>
            <a:r>
              <a:rPr lang="ru-RU" dirty="0" smtClean="0"/>
              <a:t>» могут выполнятся только со вспомогательным типом «</a:t>
            </a:r>
            <a:r>
              <a:rPr lang="en-US" dirty="0" smtClean="0"/>
              <a:t>boolean</a:t>
            </a:r>
            <a:r>
              <a:rPr lang="ru-RU" dirty="0" smtClean="0"/>
              <a:t>»;</a:t>
            </a:r>
          </a:p>
          <a:p>
            <a:pPr>
              <a:lnSpc>
                <a:spcPts val="3000"/>
              </a:lnSpc>
            </a:pPr>
            <a:r>
              <a:rPr lang="ru-RU" dirty="0" smtClean="0"/>
              <a:t>- делить на 0 нельзя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857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грамматики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785794"/>
            <a:ext cx="6357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Наиболее практичным с точки зрения реализации и простоты является третий класс грамматик (контекстно-свободные). В ходе проектирования была выбрана </a:t>
            </a:r>
            <a:r>
              <a:rPr lang="en-US" dirty="0" smtClean="0"/>
              <a:t>LL(1) </a:t>
            </a:r>
            <a:r>
              <a:rPr lang="ru-RU" dirty="0" smtClean="0"/>
              <a:t>грамматика.</a:t>
            </a:r>
            <a:r>
              <a:rPr lang="en-US" dirty="0" smtClean="0"/>
              <a:t> </a:t>
            </a:r>
            <a:r>
              <a:rPr lang="ru-RU" dirty="0" smtClean="0"/>
              <a:t>Это позволит разбирать набранный текст с хорошей эффективностью. 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4125912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357430"/>
            <a:ext cx="416473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-71462"/>
            <a:ext cx="7800972" cy="10001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Архитектура проекта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285860"/>
            <a:ext cx="7643866" cy="2637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«</a:t>
            </a:r>
            <a:r>
              <a:rPr lang="en-US" dirty="0" smtClean="0"/>
              <a:t>tot</a:t>
            </a:r>
            <a:r>
              <a:rPr lang="ru-RU" dirty="0" smtClean="0"/>
              <a:t>.</a:t>
            </a:r>
            <a:r>
              <a:rPr lang="en-US" dirty="0" smtClean="0"/>
              <a:t>h</a:t>
            </a:r>
            <a:r>
              <a:rPr lang="ru-RU" dirty="0" smtClean="0"/>
              <a:t>». Содержит таблицу перекодировки входных символов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«</a:t>
            </a:r>
            <a:r>
              <a:rPr lang="en-US" dirty="0" smtClean="0"/>
              <a:t>types</a:t>
            </a:r>
            <a:r>
              <a:rPr lang="ru-RU" dirty="0" smtClean="0"/>
              <a:t>.</a:t>
            </a:r>
            <a:r>
              <a:rPr lang="en-US" dirty="0" smtClean="0"/>
              <a:t>h</a:t>
            </a:r>
            <a:r>
              <a:rPr lang="ru-RU" dirty="0" smtClean="0"/>
              <a:t>». Содержит пользовательские типы данных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«</a:t>
            </a:r>
            <a:r>
              <a:rPr lang="en-US" dirty="0" err="1" smtClean="0"/>
              <a:t>lexan</a:t>
            </a:r>
            <a:r>
              <a:rPr lang="ru-RU" dirty="0" smtClean="0"/>
              <a:t>.</a:t>
            </a:r>
            <a:r>
              <a:rPr lang="en-US" dirty="0" smtClean="0"/>
              <a:t>h</a:t>
            </a:r>
            <a:r>
              <a:rPr lang="ru-RU" dirty="0" smtClean="0"/>
              <a:t>». Содержит класс «</a:t>
            </a:r>
            <a:r>
              <a:rPr lang="en-US" dirty="0" err="1" smtClean="0"/>
              <a:t>lexan</a:t>
            </a:r>
            <a:r>
              <a:rPr lang="ru-RU" dirty="0" smtClean="0"/>
              <a:t>», главная функция которого выполнять лексический анализ входного текста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«</a:t>
            </a:r>
            <a:r>
              <a:rPr lang="en-US" dirty="0" err="1" smtClean="0"/>
              <a:t>syntall</a:t>
            </a:r>
            <a:r>
              <a:rPr lang="ru-RU" dirty="0" smtClean="0"/>
              <a:t>.</a:t>
            </a:r>
            <a:r>
              <a:rPr lang="en-US" dirty="0" smtClean="0"/>
              <a:t>h</a:t>
            </a:r>
            <a:r>
              <a:rPr lang="ru-RU" dirty="0" smtClean="0"/>
              <a:t>». Содержит две таблицы</a:t>
            </a:r>
            <a:r>
              <a:rPr lang="en-US" dirty="0" smtClean="0"/>
              <a:t>, </a:t>
            </a:r>
            <a:r>
              <a:rPr lang="ru-RU" dirty="0" smtClean="0"/>
              <a:t>необходимые для синтаксического анализа</a:t>
            </a:r>
            <a:r>
              <a:rPr lang="en-US" dirty="0" smtClean="0"/>
              <a:t> </a:t>
            </a:r>
            <a:r>
              <a:rPr lang="ru-RU" dirty="0" smtClean="0"/>
              <a:t>и интерпретации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модуль «</a:t>
            </a:r>
            <a:r>
              <a:rPr lang="en-US" dirty="0" err="1" smtClean="0"/>
              <a:t>sall</a:t>
            </a:r>
            <a:r>
              <a:rPr lang="ru-RU" dirty="0" smtClean="0"/>
              <a:t>.</a:t>
            </a:r>
            <a:r>
              <a:rPr lang="en-US" dirty="0" smtClean="0"/>
              <a:t>h</a:t>
            </a:r>
            <a:r>
              <a:rPr lang="ru-RU" dirty="0" smtClean="0"/>
              <a:t>». Содержит класс «</a:t>
            </a:r>
            <a:r>
              <a:rPr lang="en-US" dirty="0" err="1" smtClean="0"/>
              <a:t>syntaxan</a:t>
            </a:r>
            <a:r>
              <a:rPr lang="ru-RU" dirty="0" smtClean="0"/>
              <a:t>», у которого две функции – синтаксический анализ и интерпретация.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785794"/>
            <a:ext cx="840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Проект содержит 5 модулей</a:t>
            </a:r>
            <a:r>
              <a:rPr lang="en-US" dirty="0" smtClean="0"/>
              <a:t>, </a:t>
            </a:r>
            <a:r>
              <a:rPr lang="ru-RU" dirty="0" smtClean="0"/>
              <a:t>целиком задействованных в трансляции языка </a:t>
            </a:r>
            <a:r>
              <a:rPr lang="en-US" dirty="0" smtClean="0"/>
              <a:t>Pascal.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286256"/>
            <a:ext cx="7143800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ru-RU" dirty="0" smtClean="0"/>
              <a:t>Результат выполнения программы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файл </a:t>
            </a:r>
            <a:r>
              <a:rPr lang="en-US" dirty="0" smtClean="0"/>
              <a:t>«output.txt». </a:t>
            </a:r>
            <a:r>
              <a:rPr lang="ru-RU" dirty="0" smtClean="0"/>
              <a:t>Информация о ходе процесса трансляции</a:t>
            </a:r>
            <a:r>
              <a:rPr lang="en-US" dirty="0" smtClean="0"/>
              <a:t>;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файл </a:t>
            </a:r>
            <a:r>
              <a:rPr lang="en-US" dirty="0" smtClean="0"/>
              <a:t>«result.txt». </a:t>
            </a:r>
            <a:r>
              <a:rPr lang="ru-RU" dirty="0" err="1" smtClean="0"/>
              <a:t>Результут</a:t>
            </a:r>
            <a:r>
              <a:rPr lang="ru-RU" dirty="0" smtClean="0"/>
              <a:t> вычисления кода </a:t>
            </a:r>
            <a:r>
              <a:rPr lang="en-US" dirty="0" smtClean="0"/>
              <a:t>Pascal.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Детали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72866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LL(1)</a:t>
            </a:r>
            <a:r>
              <a:rPr lang="ru-RU" dirty="0" smtClean="0"/>
              <a:t> грамматика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МП-автомат с опустошением</a:t>
            </a:r>
            <a:r>
              <a:rPr lang="en-US" dirty="0" smtClean="0"/>
              <a:t> </a:t>
            </a:r>
            <a:r>
              <a:rPr lang="ru-RU" dirty="0" smtClean="0"/>
              <a:t>магазина</a:t>
            </a:r>
            <a:endParaRPr lang="en-US" dirty="0" smtClean="0"/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управляющая таблица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лента ПОЛИЗ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таблица символов</a:t>
            </a:r>
          </a:p>
          <a:p>
            <a:pPr>
              <a:lnSpc>
                <a:spcPts val="3200"/>
              </a:lnSpc>
              <a:buFont typeface="Arial" pitchFamily="34" charset="0"/>
              <a:buChar char="•"/>
            </a:pPr>
            <a:r>
              <a:rPr lang="ru-RU" dirty="0" smtClean="0"/>
              <a:t> вычислительный стек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334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Цели и задачи:</vt:lpstr>
      <vt:lpstr>Возможности входного языка</vt:lpstr>
      <vt:lpstr>Пример входного текста (кода Pascal)</vt:lpstr>
      <vt:lpstr>Важные семантические ограничения</vt:lpstr>
      <vt:lpstr>Выбор грамматики</vt:lpstr>
      <vt:lpstr>Архитектура проекта</vt:lpstr>
      <vt:lpstr>Детали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Складское хозяйство</dc:title>
  <dc:creator>ДОМ</dc:creator>
  <cp:lastModifiedBy>Nick</cp:lastModifiedBy>
  <cp:revision>71</cp:revision>
  <dcterms:created xsi:type="dcterms:W3CDTF">2021-10-25T06:30:10Z</dcterms:created>
  <dcterms:modified xsi:type="dcterms:W3CDTF">2024-08-11T21:08:51Z</dcterms:modified>
</cp:coreProperties>
</file>