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8" r:id="rId3"/>
    <p:sldId id="259" r:id="rId4"/>
    <p:sldId id="279" r:id="rId5"/>
    <p:sldId id="260" r:id="rId6"/>
    <p:sldId id="257" r:id="rId7"/>
    <p:sldId id="269" r:id="rId8"/>
    <p:sldId id="275" r:id="rId9"/>
    <p:sldId id="276" r:id="rId10"/>
    <p:sldId id="278" r:id="rId11"/>
    <p:sldId id="277" r:id="rId12"/>
    <p:sldId id="261" r:id="rId13"/>
    <p:sldId id="271" r:id="rId14"/>
    <p:sldId id="262" r:id="rId15"/>
    <p:sldId id="263" r:id="rId16"/>
    <p:sldId id="264" r:id="rId17"/>
    <p:sldId id="272" r:id="rId18"/>
    <p:sldId id="273" r:id="rId19"/>
    <p:sldId id="274" r:id="rId20"/>
    <p:sldId id="280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6690E-341A-4546-8334-605A8282AC02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C33F-846E-47F9-9DF4-D32C3FB2969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25A1-D3C7-4580-B5A3-573A5B2CAB85}" type="datetime1">
              <a:rPr lang="ru-RU" smtClean="0"/>
              <a:t>11.08.2024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4AAE-155C-4065-9CC7-EEF29652E38A}" type="datetime1">
              <a:rPr lang="ru-RU" smtClean="0"/>
              <a:t>11.08.2024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E51B-70A7-488D-978A-88A451635907}" type="datetime1">
              <a:rPr lang="ru-RU" smtClean="0"/>
              <a:t>11.08.2024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960-323C-420A-9062-995FC261E028}" type="datetime1">
              <a:rPr lang="ru-RU" smtClean="0"/>
              <a:t>11.08.2024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BCDF-7150-456B-AA2E-FFA3E2E78AED}" type="datetime1">
              <a:rPr lang="ru-RU" smtClean="0"/>
              <a:t>11.08.2024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1B0E-3BC5-4861-8B63-3B3744AC0F4C}" type="datetime1">
              <a:rPr lang="ru-RU" smtClean="0"/>
              <a:t>11.08.2024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CCF9-9502-4194-8157-DC4996C9317A}" type="datetime1">
              <a:rPr lang="ru-RU" smtClean="0"/>
              <a:t>11.08.2024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67-C2BC-458B-ACB3-4F84843FBA2C}" type="datetime1">
              <a:rPr lang="ru-RU" smtClean="0"/>
              <a:t>11.08.2024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C329-3781-4A06-B31B-339A22BB6D3B}" type="datetime1">
              <a:rPr lang="ru-RU" smtClean="0"/>
              <a:t>11.08.2024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DC47-33DC-469E-96E8-47B87B66A223}" type="datetime1">
              <a:rPr lang="ru-RU" smtClean="0"/>
              <a:t>11.08.2024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99A-5274-4F58-ACC0-164D532965BD}" type="datetime1">
              <a:rPr lang="ru-RU" smtClean="0"/>
              <a:t>11.08.2024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49E8-F242-497F-B7CD-DC4E11825128}" type="datetime1">
              <a:rPr lang="ru-RU" smtClean="0"/>
              <a:t>11.08.2024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0000"/>
            <a:ext cx="9144000" cy="72000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+mn-lt"/>
                <a:cs typeface="Times New Roman" pitchFamily="18" charset="0"/>
              </a:rPr>
              <a:t>Цель и задачи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85818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cs typeface="Times New Roman" pitchFamily="18" charset="0"/>
              </a:rPr>
              <a:t>Цель </a:t>
            </a:r>
            <a:r>
              <a:rPr lang="en-US" dirty="0" smtClean="0">
                <a:cs typeface="Times New Roman" pitchFamily="18" charset="0"/>
              </a:rPr>
              <a:t>– </a:t>
            </a:r>
            <a:r>
              <a:rPr lang="ru-RU" dirty="0" smtClean="0">
                <a:cs typeface="Times New Roman" pitchFamily="18" charset="0"/>
              </a:rPr>
              <a:t>проект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ru-RU" dirty="0" smtClean="0">
                <a:cs typeface="Times New Roman" pitchFamily="18" charset="0"/>
              </a:rPr>
              <a:t>который </a:t>
            </a:r>
            <a:r>
              <a:rPr lang="ru-RU" dirty="0" smtClean="0"/>
              <a:t>позволит </a:t>
            </a:r>
            <a:r>
              <a:rPr lang="ru-RU" dirty="0" smtClean="0"/>
              <a:t>любому пользователю мессенджера «</a:t>
            </a:r>
            <a:r>
              <a:rPr lang="en-US" dirty="0" smtClean="0"/>
              <a:t>Telegram</a:t>
            </a:r>
            <a:r>
              <a:rPr lang="ru-RU" dirty="0" smtClean="0"/>
              <a:t>» подписаться на обновления  курса торговых пар на </a:t>
            </a:r>
            <a:r>
              <a:rPr lang="ru-RU" dirty="0" err="1" smtClean="0"/>
              <a:t>онлайн</a:t>
            </a:r>
            <a:r>
              <a:rPr lang="ru-RU" dirty="0" smtClean="0"/>
              <a:t> бирже «</a:t>
            </a:r>
            <a:r>
              <a:rPr lang="en-US" dirty="0" smtClean="0"/>
              <a:t>EXMO</a:t>
            </a:r>
            <a:r>
              <a:rPr lang="ru-RU" dirty="0" smtClean="0"/>
              <a:t>» и получать соответствующие уведомления.</a:t>
            </a:r>
            <a:endParaRPr lang="ru-RU" dirty="0" smtClean="0"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ea typeface="Times New Roman" pitchFamily="18" charset="0"/>
                <a:cs typeface="Times New Roman" pitchFamily="18" charset="0"/>
              </a:rPr>
              <a:t>Для реализации проекта необходимо решить следующие задачи: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/>
              <a:t>- проектирование модели данных;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- разработка взаимодействия с </a:t>
            </a:r>
            <a:r>
              <a:rPr lang="ru-RU" dirty="0" err="1" smtClean="0"/>
              <a:t>онлайн</a:t>
            </a:r>
            <a:r>
              <a:rPr lang="ru-RU" dirty="0" smtClean="0"/>
              <a:t> биржей «</a:t>
            </a:r>
            <a:r>
              <a:rPr lang="en-US" dirty="0" smtClean="0"/>
              <a:t>EXMO</a:t>
            </a:r>
            <a:r>
              <a:rPr lang="ru-RU" dirty="0" smtClean="0"/>
              <a:t>»;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- разработка поведения и интерфейса </a:t>
            </a:r>
            <a:r>
              <a:rPr lang="en-US" dirty="0" smtClean="0"/>
              <a:t>Telegram</a:t>
            </a:r>
            <a:r>
              <a:rPr lang="ru-RU" dirty="0" smtClean="0"/>
              <a:t>-бота;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- разработка взаимодействия всех элементов программы;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- тестирование программы.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WebSockets</a:t>
            </a:r>
            <a:r>
              <a:rPr lang="en-US" sz="2800" dirty="0" smtClean="0"/>
              <a:t> API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357298"/>
            <a:ext cx="90011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 broadcast(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rate):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users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con.execute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f"SELECT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 FROM 					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user_currency_pair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}'")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for user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users.fetchall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user[0]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user[1]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trend = user[2]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trend == 1: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* if float(rate) 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* if float(rate)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count == 0: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await unsubscribe(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arr_sub.remove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Рассылка уведомлений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357298"/>
            <a:ext cx="90011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 broadcast(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rate):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users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con.execute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f"SELECT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 FROM 					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user_currency_pair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}'")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for user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users.fetchall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user[0]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user[1]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trend = user[2]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trend == 1: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* if float(rate) 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* if float(rate)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if count == 0: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await unsubscribe(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arr_sub.remove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asyncio</a:t>
            </a:r>
            <a:endParaRPr lang="ru-RU" sz="2800" dirty="0"/>
          </a:p>
        </p:txBody>
      </p:sp>
      <p:pic>
        <p:nvPicPr>
          <p:cNvPr id="18434" name="Picture 2" descr="https://blog.skillfactory.ru/wp-content/uploads/2023/02/asynchr-1-161616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500858" cy="4714105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asyncio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0000" y="1440000"/>
            <a:ext cx="8355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Данная библиотека используется</a:t>
            </a:r>
            <a:r>
              <a:rPr lang="en-US" dirty="0" smtClean="0"/>
              <a:t> </a:t>
            </a:r>
            <a:r>
              <a:rPr lang="ru-RU" dirty="0" smtClean="0"/>
              <a:t>в главном модуле </a:t>
            </a:r>
            <a:r>
              <a:rPr lang="en-US" dirty="0" smtClean="0"/>
              <a:t>«main». </a:t>
            </a:r>
            <a:r>
              <a:rPr lang="ru-RU" dirty="0" smtClean="0"/>
              <a:t>Здесь запускается две главные функции программы</a:t>
            </a:r>
            <a:r>
              <a:rPr lang="en-US" dirty="0" smtClean="0"/>
              <a:t>, </a:t>
            </a:r>
            <a:r>
              <a:rPr lang="ru-RU" dirty="0" smtClean="0"/>
              <a:t>одна отвечает за прослушивание биржи</a:t>
            </a:r>
            <a:r>
              <a:rPr lang="en-US" dirty="0" smtClean="0"/>
              <a:t>, </a:t>
            </a:r>
            <a:r>
              <a:rPr lang="ru-RU" dirty="0" smtClean="0"/>
              <a:t>другая за работу </a:t>
            </a:r>
            <a:r>
              <a:rPr lang="en-US" dirty="0" smtClean="0"/>
              <a:t>Telegram-</a:t>
            </a:r>
            <a:r>
              <a:rPr lang="ru-RU" dirty="0" smtClean="0"/>
              <a:t>бота. Таким образом во время выполнения будут одновременно выполняться две задачи.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6786610" cy="78579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aiogram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000" y="1440000"/>
            <a:ext cx="80696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С помощью этой библиотеки запрограммирован </a:t>
            </a:r>
            <a:r>
              <a:rPr lang="en-US" dirty="0" smtClean="0"/>
              <a:t>Telegram-</a:t>
            </a:r>
            <a:r>
              <a:rPr lang="ru-RU" dirty="0" smtClean="0"/>
              <a:t>бот в модуле</a:t>
            </a:r>
            <a:r>
              <a:rPr lang="en-US" dirty="0" smtClean="0"/>
              <a:t> «</a:t>
            </a:r>
            <a:r>
              <a:rPr lang="en-US" dirty="0" err="1" smtClean="0"/>
              <a:t>tbot</a:t>
            </a:r>
            <a:r>
              <a:rPr lang="en-US" dirty="0" smtClean="0"/>
              <a:t>».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Данный модуль включает в себя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- </a:t>
            </a:r>
            <a:r>
              <a:rPr lang="ru-RU" dirty="0" smtClean="0"/>
              <a:t>2 статических интерфейса (меню кнопок) и 1 динамический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11 </a:t>
            </a:r>
            <a:r>
              <a:rPr lang="ru-RU" dirty="0" smtClean="0"/>
              <a:t>обработчиков сообщений (</a:t>
            </a:r>
            <a:r>
              <a:rPr lang="ru-RU" dirty="0" err="1" smtClean="0"/>
              <a:t>хендлеров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dirty="0" smtClean="0"/>
              <a:t> </a:t>
            </a:r>
            <a:r>
              <a:rPr lang="en-US" dirty="0" smtClean="0"/>
              <a:t>2 </a:t>
            </a:r>
            <a:r>
              <a:rPr lang="ru-RU" dirty="0" smtClean="0"/>
              <a:t>машины состояний</a:t>
            </a:r>
            <a:r>
              <a:rPr lang="en-US" dirty="0" smtClean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615262" cy="79690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aiogram</a:t>
            </a:r>
            <a:endParaRPr lang="ru-RU" sz="2800" dirty="0"/>
          </a:p>
        </p:txBody>
      </p:sp>
      <p:pic>
        <p:nvPicPr>
          <p:cNvPr id="20482" name="Picture 2" descr="https://ucarecdn.com/be1d8459-d092-4965-b082-ab298564232b/-/preview/-/enhance/77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582653" cy="3714776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Finite State Machine (</a:t>
            </a:r>
            <a:r>
              <a:rPr lang="en-US" sz="2800" dirty="0" err="1" smtClean="0"/>
              <a:t>aiogram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75057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Finite State Machine (</a:t>
            </a:r>
            <a:r>
              <a:rPr lang="en-US" sz="2800" dirty="0" err="1" smtClean="0"/>
              <a:t>aiogram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0000" y="1440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FSMadd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StatesGroup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pair = State()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trend = State()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State()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3143248"/>
            <a:ext cx="8072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Интерфейс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- «</a:t>
            </a:r>
            <a:r>
              <a:rPr lang="en-US" dirty="0" err="1" smtClean="0"/>
              <a:t>set_state</a:t>
            </a:r>
            <a:r>
              <a:rPr lang="en-US" dirty="0" smtClean="0"/>
              <a:t>()»;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 «</a:t>
            </a:r>
            <a:r>
              <a:rPr lang="en-US" dirty="0" err="1" smtClean="0"/>
              <a:t>set_data</a:t>
            </a:r>
            <a:r>
              <a:rPr lang="en-US" dirty="0" smtClean="0"/>
              <a:t>()»;</a:t>
            </a:r>
            <a:endParaRPr lang="ru-RU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 «clear()».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Finite State Machine (</a:t>
            </a:r>
            <a:r>
              <a:rPr lang="en-US" sz="2800" dirty="0" err="1" smtClean="0"/>
              <a:t>aiogram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285992"/>
            <a:ext cx="864399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router.message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StateFilter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FSMadd.trend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def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message_add_trend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(message: Message, state: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FSMContext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trend =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message.text.lower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== 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больше':</a:t>
            </a:r>
          </a:p>
          <a:p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trend = 1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message.text.lower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== 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меньше':</a:t>
            </a:r>
          </a:p>
          <a:p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trend = -1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message.answer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Неправильный ввод',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				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reply_markup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keyboard_add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state.update_data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({'trend': trend})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state.set_state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FSMadd.await_rate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message.answer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Больше или меньше чем (введите число)',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reply_markup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keyboard_main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000" y="1440000"/>
            <a:ext cx="807249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Finite State Machine (</a:t>
            </a:r>
            <a:r>
              <a:rPr lang="en-US" sz="2800" dirty="0" err="1" smtClean="0"/>
              <a:t>aiogram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000" y="2285992"/>
            <a:ext cx="864399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router.message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StateFilter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FSMadd.trend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def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message_add_trend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(message: Message, state: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FSMContext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trend =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message.text.lower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== 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больше':</a:t>
            </a:r>
          </a:p>
          <a:p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trend = 1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message.text.lower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== 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меньше':</a:t>
            </a:r>
          </a:p>
          <a:p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trend = -1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message.answer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Неправильный ввод',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				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reply_markup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keyboard_add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state.update_data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({'trend': trend})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state.set_state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FSMadd.await_rate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await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message.answer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Больше или меньше чем (введите число)',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reply_markup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keyboard_main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000" y="1440000"/>
            <a:ext cx="807249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0000"/>
            <a:ext cx="9144000" cy="72000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+mn-lt"/>
                <a:cs typeface="Times New Roman" pitchFamily="18" charset="0"/>
              </a:rPr>
              <a:t>Функциональные требования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0000" y="1440000"/>
            <a:ext cx="8355404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- возможность добавления подписки;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- возможность удаления подписки</a:t>
            </a:r>
            <a:r>
              <a:rPr lang="en-US" dirty="0" smtClean="0"/>
              <a:t>;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dirty="0" smtClean="0"/>
              <a:t>- возможность просмотра существующих подписок;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ru-RU" dirty="0" smtClean="0"/>
              <a:t>- подписка выражается в способе сравнения и граничном числовом значении</a:t>
            </a:r>
            <a:r>
              <a:rPr lang="en-US" dirty="0" smtClean="0"/>
              <a:t>;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dirty="0" smtClean="0"/>
              <a:t>- автоматическое удаление подписки при уведомлении;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- обработка неверных входных данных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- </a:t>
            </a:r>
            <a:r>
              <a:rPr lang="ru-RU" dirty="0" smtClean="0"/>
              <a:t>клиентоориентированность интерфейса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это выглядит</a:t>
            </a:r>
            <a:endParaRPr lang="ru-RU" sz="2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3117645" cy="542926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85860"/>
            <a:ext cx="3072703" cy="542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это выглядит</a:t>
            </a:r>
            <a:endParaRPr lang="ru-RU" sz="2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85860"/>
            <a:ext cx="3006000" cy="542926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358114" cy="571504"/>
          </a:xfrm>
        </p:spPr>
        <p:txBody>
          <a:bodyPr>
            <a:noAutofit/>
          </a:bodyPr>
          <a:lstStyle/>
          <a:p>
            <a:r>
              <a:rPr lang="ru-RU" sz="2800" dirty="0" smtClean="0"/>
              <a:t>Технологии</a:t>
            </a:r>
            <a:r>
              <a:rPr lang="en-US" sz="2800" dirty="0" smtClean="0"/>
              <a:t> </a:t>
            </a:r>
            <a:r>
              <a:rPr lang="ru-RU" sz="2800" dirty="0" smtClean="0"/>
              <a:t>и продукты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369710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dirty="0" smtClean="0"/>
              <a:t>- SQLite3;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- </a:t>
            </a:r>
            <a:r>
              <a:rPr lang="en-US" dirty="0" err="1" smtClean="0"/>
              <a:t>WebSockets</a:t>
            </a:r>
            <a:r>
              <a:rPr lang="en-US" dirty="0" smtClean="0"/>
              <a:t> API;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err="1" smtClean="0"/>
              <a:t>asyncio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err="1" smtClean="0"/>
              <a:t>aiogram</a:t>
            </a:r>
            <a:r>
              <a:rPr lang="en-US" dirty="0" smtClean="0"/>
              <a:t>;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Finite State Machine (aiogram.fsm).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SQLite3</a:t>
            </a:r>
            <a:endParaRPr lang="ru-RU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571868" y="1214422"/>
            <a:ext cx="514353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 TABLE user</a:t>
            </a: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currency</a:t>
            </a: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pair</a:t>
            </a: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user_id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TEXT NOT NULL, 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pair_code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TEXT NOT NULL, 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await_rate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REAL NOT NULL, 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trend INTEGER NOT NULL, 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PRIMARY KEY (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user_id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pair_code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		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trend)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3929066"/>
            <a:ext cx="8069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Модуль </a:t>
            </a:r>
            <a:r>
              <a:rPr lang="en-US" dirty="0" smtClean="0"/>
              <a:t>«</a:t>
            </a:r>
            <a:r>
              <a:rPr lang="en-US" dirty="0" err="1" smtClean="0"/>
              <a:t>dbWork</a:t>
            </a:r>
            <a:r>
              <a:rPr lang="en-US" dirty="0" smtClean="0"/>
              <a:t>» </a:t>
            </a:r>
            <a:r>
              <a:rPr lang="ru-RU" dirty="0" smtClean="0"/>
              <a:t>содержит 5 функций</a:t>
            </a:r>
            <a:r>
              <a:rPr lang="en-US" dirty="0" smtClean="0"/>
              <a:t>, </a:t>
            </a:r>
            <a:r>
              <a:rPr lang="ru-RU" dirty="0" smtClean="0"/>
              <a:t>3 из которых предназначены для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добавления</a:t>
            </a:r>
            <a:r>
              <a:rPr lang="en-US" dirty="0" smtClean="0"/>
              <a:t>/</a:t>
            </a:r>
            <a:r>
              <a:rPr lang="ru-RU" dirty="0" smtClean="0"/>
              <a:t>обновления подписки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dirty="0" smtClean="0"/>
              <a:t> удаления подписки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dirty="0" smtClean="0"/>
              <a:t> просмотра подписки</a:t>
            </a:r>
            <a:r>
              <a:rPr lang="en-US" dirty="0" smtClean="0"/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26765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WebSockets</a:t>
            </a:r>
            <a:r>
              <a:rPr lang="en-US" sz="2800" dirty="0" smtClean="0"/>
              <a:t> API</a:t>
            </a:r>
            <a:endParaRPr lang="ru-RU" sz="2800" dirty="0"/>
          </a:p>
        </p:txBody>
      </p:sp>
      <p:pic>
        <p:nvPicPr>
          <p:cNvPr id="16386" name="Picture 2" descr="https://cs1.htmlacademy.ru/blog/soft/protocol/d19bb3a3c393a48ff7e3b9571ff1a43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660692" cy="5226021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7472386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Биржа </a:t>
            </a:r>
            <a:r>
              <a:rPr lang="en-US" dirty="0" smtClean="0"/>
              <a:t>EXMO</a:t>
            </a:r>
            <a:endParaRPr lang="ru-RU" dirty="0"/>
          </a:p>
        </p:txBody>
      </p:sp>
      <p:pic>
        <p:nvPicPr>
          <p:cNvPr id="2052" name="Picture 4" descr="https://tradershero.com/wp-content/uploads/2023/06/exmo-2048x11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857232"/>
            <a:ext cx="5999412" cy="333365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0000" y="4572008"/>
            <a:ext cx="35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WebSockets</a:t>
            </a:r>
            <a:r>
              <a:rPr lang="en-US" dirty="0" smtClean="0"/>
              <a:t> API events: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Info;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Subscribed;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Unsubscribed;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Error.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29058" y="4572008"/>
            <a:ext cx="406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Предоставляемая информация</a:t>
            </a:r>
            <a:r>
              <a:rPr lang="en-US" dirty="0" smtClean="0"/>
              <a:t> (topics):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Trades;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Ticker;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err="1" smtClean="0"/>
              <a:t>Orded</a:t>
            </a:r>
            <a:r>
              <a:rPr lang="en-US" dirty="0" smtClean="0"/>
              <a:t> book snapshots;</a:t>
            </a:r>
          </a:p>
          <a:p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Order book updates.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WebSockets</a:t>
            </a:r>
            <a:r>
              <a:rPr lang="en-US" sz="2800" dirty="0" smtClean="0"/>
              <a:t> API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0000" y="1440000"/>
            <a:ext cx="80696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Функции данной библиотеки применены в модуле </a:t>
            </a:r>
            <a:r>
              <a:rPr lang="en-US" dirty="0" smtClean="0"/>
              <a:t>«market». </a:t>
            </a:r>
            <a:r>
              <a:rPr lang="ru-RU" dirty="0" smtClean="0"/>
              <a:t>Задача данного модуля заключается в прослушивании сообщений с биржи</a:t>
            </a:r>
            <a:r>
              <a:rPr lang="en-US" dirty="0" smtClean="0"/>
              <a:t> </a:t>
            </a:r>
            <a:r>
              <a:rPr lang="ru-RU" dirty="0" smtClean="0"/>
              <a:t>и выполнение соответствующих действий</a:t>
            </a:r>
            <a:r>
              <a:rPr lang="en-US" dirty="0" smtClean="0"/>
              <a:t>, </a:t>
            </a:r>
            <a:r>
              <a:rPr lang="ru-RU" dirty="0" smtClean="0"/>
              <a:t>а также подписка и отписка от обновлений торговых пар.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Всего в модуле реализовано 4 функции.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WebSockets</a:t>
            </a:r>
            <a:r>
              <a:rPr lang="en-US" sz="2800" dirty="0" smtClean="0"/>
              <a:t> API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357298"/>
            <a:ext cx="90011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 broadcast(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rate):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users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con.execute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f"SELECT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 FROM 					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user_currency_pair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}'")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user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users.fetchall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user[0]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user[1]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trend = user[2]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trend == 1: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 float(rate) 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 float(rate)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count == 0: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await unsubscribe(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arr_sub.remove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WebSockets</a:t>
            </a:r>
            <a:r>
              <a:rPr lang="en-US" sz="2800" dirty="0" smtClean="0"/>
              <a:t> API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357298"/>
            <a:ext cx="90011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 broadcast(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rate):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users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con.execute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f"SELECT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 FROM 					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user_currency_pair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sz="1400" spc="-15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spc="-150" dirty="0" smtClean="0">
                <a:latin typeface="Courier New" pitchFamily="49" charset="0"/>
                <a:cs typeface="Courier New" pitchFamily="49" charset="0"/>
              </a:rPr>
              <a:t>}'")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* for user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users.fetchall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user[0]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user[1]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trend = user[2]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trend == 1: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 float(rate) 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 float(rate)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await_rate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await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bot.send_message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del_sub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trend)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count -=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count == 0: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await unsubscribe(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arr_sub.remove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pair_code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554</Words>
  <Application>Microsoft Office PowerPoint</Application>
  <PresentationFormat>Экран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Тема Office</vt:lpstr>
      <vt:lpstr>Цель и задачи</vt:lpstr>
      <vt:lpstr>Функциональные требования</vt:lpstr>
      <vt:lpstr>Технологии и продукты </vt:lpstr>
      <vt:lpstr>SQLite3</vt:lpstr>
      <vt:lpstr>WebSockets API</vt:lpstr>
      <vt:lpstr>Биржа EXMO</vt:lpstr>
      <vt:lpstr>WebSockets API</vt:lpstr>
      <vt:lpstr>WebSockets API</vt:lpstr>
      <vt:lpstr>WebSockets API</vt:lpstr>
      <vt:lpstr>WebSockets API</vt:lpstr>
      <vt:lpstr>Рассылка уведомлений</vt:lpstr>
      <vt:lpstr>asyncio</vt:lpstr>
      <vt:lpstr>asyncio</vt:lpstr>
      <vt:lpstr>aiogram</vt:lpstr>
      <vt:lpstr>aiogram</vt:lpstr>
      <vt:lpstr>Finite State Machine (aiogram)</vt:lpstr>
      <vt:lpstr>Finite State Machine (aiogram)</vt:lpstr>
      <vt:lpstr>Finite State Machine (aiogram)</vt:lpstr>
      <vt:lpstr>Finite State Machine (aiogram)</vt:lpstr>
      <vt:lpstr>Как это выглядит</vt:lpstr>
      <vt:lpstr>Как это выглядит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 оповещений об изменении курса валют</dc:title>
  <dc:creator>ДОМ</dc:creator>
  <cp:lastModifiedBy>Nick</cp:lastModifiedBy>
  <cp:revision>25</cp:revision>
  <dcterms:created xsi:type="dcterms:W3CDTF">2023-12-17T04:47:35Z</dcterms:created>
  <dcterms:modified xsi:type="dcterms:W3CDTF">2024-08-11T18:07:34Z</dcterms:modified>
</cp:coreProperties>
</file>