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8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83" r:id="rId11"/>
    <p:sldId id="276" r:id="rId12"/>
    <p:sldId id="277" r:id="rId13"/>
    <p:sldId id="282" r:id="rId14"/>
    <p:sldId id="291" r:id="rId15"/>
    <p:sldId id="288" r:id="rId16"/>
    <p:sldId id="284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57" r:id="rId28"/>
    <p:sldId id="292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404E-D653-4A98-98C1-07347DB5AF65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A435-1E45-4148-A440-7A21A0CA4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a warehouse management system is planned, managed and controlled to work synchronously with other suppliers.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A435-1E45-4148-A440-7A21A0CA4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479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>
                <a:latin typeface="Cambria" panose="02040503050406030204" pitchFamily="18" charset="0"/>
                <a:ea typeface="+mj-ea"/>
                <a:cs typeface="+mj-cs"/>
              </a:rPr>
              <a:t>WAREHOUSE MANAGEMENT SYSTEM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82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MD5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SQL injection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Pagination</a:t>
            </a:r>
          </a:p>
          <a:p>
            <a:r>
              <a:rPr lang="en-US" sz="2000" dirty="0">
                <a:latin typeface="Cambria" panose="02040503050406030204" pitchFamily="18" charset="0"/>
              </a:rPr>
              <a:t>Auto fill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7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MD5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2924" y="1589649"/>
            <a:ext cx="8911687" cy="432157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An algorithm used to preserve data integrity through creation of a 128-bit message digest from data input.</a:t>
            </a:r>
            <a:r>
              <a:rPr lang="en-US" b="1" dirty="0">
                <a:latin typeface="Cambria" panose="02040503050406030204" pitchFamily="18" charset="0"/>
              </a:rPr>
              <a:t> 	</a:t>
            </a:r>
          </a:p>
          <a:p>
            <a:r>
              <a:rPr lang="en-US" dirty="0">
                <a:latin typeface="Cambria" panose="02040503050406030204" pitchFamily="18" charset="0"/>
              </a:rPr>
              <a:t>E.g. </a:t>
            </a:r>
            <a:r>
              <a:rPr lang="en-US" b="1" dirty="0">
                <a:latin typeface="Cambria" panose="02040503050406030204" pitchFamily="18" charset="0"/>
              </a:rPr>
              <a:t>$</a:t>
            </a:r>
            <a:r>
              <a:rPr lang="en-US" b="1" dirty="0" err="1">
                <a:latin typeface="Cambria" panose="02040503050406030204" pitchFamily="18" charset="0"/>
              </a:rPr>
              <a:t>mypassword</a:t>
            </a:r>
            <a:r>
              <a:rPr lang="en-US" b="1" dirty="0">
                <a:latin typeface="Cambria" panose="02040503050406030204" pitchFamily="18" charset="0"/>
              </a:rPr>
              <a:t>=md5($</a:t>
            </a:r>
            <a:r>
              <a:rPr lang="en-US" b="1" dirty="0" err="1">
                <a:latin typeface="Cambria" panose="02040503050406030204" pitchFamily="18" charset="0"/>
              </a:rPr>
              <a:t>mypassword</a:t>
            </a:r>
            <a:r>
              <a:rPr lang="en-US" b="1" dirty="0">
                <a:latin typeface="Cambria" panose="02040503050406030204" pitchFamily="18" charset="0"/>
              </a:rPr>
              <a:t>);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ORIGINAL PASSWORD: “</a:t>
            </a:r>
            <a:r>
              <a:rPr lang="en-US" b="1" dirty="0" err="1">
                <a:latin typeface="Cambria" panose="02040503050406030204" pitchFamily="18" charset="0"/>
              </a:rPr>
              <a:t>admina</a:t>
            </a:r>
            <a:r>
              <a:rPr lang="en-US" b="1" dirty="0">
                <a:latin typeface="Cambria" panose="02040503050406030204" pitchFamily="18" charset="0"/>
              </a:rPr>
              <a:t>”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MD5  IMPLEMENTATION: “</a:t>
            </a:r>
            <a:r>
              <a:rPr lang="en-US" b="1" dirty="0">
                <a:latin typeface="Cambria" panose="02040503050406030204" pitchFamily="18" charset="0"/>
              </a:rPr>
              <a:t>91183e1cb4e46961f86a2ef6287927ad</a:t>
            </a:r>
            <a:r>
              <a:rPr lang="en-US" dirty="0">
                <a:latin typeface="Cambria" panose="02040503050406030204" pitchFamily="18" charset="0"/>
              </a:rPr>
              <a:t>”</a:t>
            </a:r>
          </a:p>
          <a:p>
            <a:r>
              <a:rPr lang="en-US" dirty="0">
                <a:latin typeface="Cambria" panose="02040503050406030204" pitchFamily="18" charset="0"/>
              </a:rPr>
              <a:t>Highly secured and difficult to decode.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86" y="4414984"/>
            <a:ext cx="9347559" cy="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SQL INJECTION(tried to implement)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970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</a:rPr>
              <a:t>SQL injection:</a:t>
            </a:r>
            <a:r>
              <a:rPr lang="en-US" dirty="0">
                <a:latin typeface="Cambria" panose="02040503050406030204" pitchFamily="18" charset="0"/>
              </a:rPr>
              <a:t> A code </a:t>
            </a:r>
            <a:r>
              <a:rPr lang="en-US" b="1" dirty="0">
                <a:latin typeface="Cambria" panose="02040503050406030204" pitchFamily="18" charset="0"/>
              </a:rPr>
              <a:t>injection</a:t>
            </a:r>
            <a:r>
              <a:rPr lang="en-US" dirty="0">
                <a:latin typeface="Cambria" panose="02040503050406030204" pitchFamily="18" charset="0"/>
              </a:rPr>
              <a:t> technique, used to attack data-driven applications, in which nefarious </a:t>
            </a:r>
            <a:r>
              <a:rPr lang="en-US" b="1" dirty="0">
                <a:latin typeface="Cambria" panose="02040503050406030204" pitchFamily="18" charset="0"/>
              </a:rPr>
              <a:t>SQL</a:t>
            </a:r>
            <a:r>
              <a:rPr lang="en-US" dirty="0">
                <a:latin typeface="Cambria" panose="02040503050406030204" pitchFamily="18" charset="0"/>
              </a:rPr>
              <a:t> statements are inserted into an entry field for execution </a:t>
            </a:r>
          </a:p>
          <a:p>
            <a:r>
              <a:rPr lang="en-US" dirty="0">
                <a:latin typeface="Cambria" panose="02040503050406030204" pitchFamily="18" charset="0"/>
              </a:rPr>
              <a:t>$</a:t>
            </a:r>
            <a:r>
              <a:rPr lang="en-US" dirty="0" err="1">
                <a:latin typeface="Cambria" panose="02040503050406030204" pitchFamily="18" charset="0"/>
              </a:rPr>
              <a:t>myusername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stripslashes</a:t>
            </a:r>
            <a:r>
              <a:rPr lang="en-US" dirty="0">
                <a:latin typeface="Cambria" panose="02040503050406030204" pitchFamily="18" charset="0"/>
              </a:rPr>
              <a:t>($</a:t>
            </a:r>
            <a:r>
              <a:rPr lang="en-US" dirty="0" err="1">
                <a:latin typeface="Cambria" panose="02040503050406030204" pitchFamily="18" charset="0"/>
              </a:rPr>
              <a:t>myusername</a:t>
            </a:r>
            <a:r>
              <a:rPr lang="en-US" dirty="0">
                <a:latin typeface="Cambria" panose="02040503050406030204" pitchFamily="18" charset="0"/>
              </a:rPr>
              <a:t>);</a:t>
            </a:r>
          </a:p>
          <a:p>
            <a:r>
              <a:rPr lang="en-US" dirty="0">
                <a:latin typeface="Cambria" panose="02040503050406030204" pitchFamily="18" charset="0"/>
              </a:rPr>
              <a:t>$</a:t>
            </a:r>
            <a:r>
              <a:rPr lang="en-US" dirty="0" err="1">
                <a:latin typeface="Cambria" panose="02040503050406030204" pitchFamily="18" charset="0"/>
              </a:rPr>
              <a:t>mypassword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stripslashes</a:t>
            </a:r>
            <a:r>
              <a:rPr lang="en-US" dirty="0">
                <a:latin typeface="Cambria" panose="02040503050406030204" pitchFamily="18" charset="0"/>
              </a:rPr>
              <a:t>($</a:t>
            </a:r>
            <a:r>
              <a:rPr lang="en-US" dirty="0" err="1">
                <a:latin typeface="Cambria" panose="02040503050406030204" pitchFamily="18" charset="0"/>
              </a:rPr>
              <a:t>mypassword</a:t>
            </a:r>
            <a:r>
              <a:rPr lang="en-US" dirty="0">
                <a:latin typeface="Cambria" panose="02040503050406030204" pitchFamily="18" charset="0"/>
              </a:rPr>
              <a:t>);</a:t>
            </a:r>
          </a:p>
          <a:p>
            <a:r>
              <a:rPr lang="en-US" sz="2000" b="1" dirty="0">
                <a:latin typeface="Cambria" panose="02040503050406030204" pitchFamily="18" charset="0"/>
              </a:rPr>
              <a:t>STRIPSLASHES: </a:t>
            </a:r>
            <a:r>
              <a:rPr lang="en-US" dirty="0">
                <a:latin typeface="Cambria" panose="02040503050406030204" pitchFamily="18" charset="0"/>
              </a:rPr>
              <a:t>Technique used to prevent SQL injection.</a:t>
            </a:r>
          </a:p>
          <a:p>
            <a:r>
              <a:rPr lang="en-US" dirty="0">
                <a:latin typeface="Cambria" panose="02040503050406030204" pitchFamily="18" charset="0"/>
              </a:rPr>
              <a:t>Will create an alert to the admin in case of intrusion.</a:t>
            </a:r>
          </a:p>
          <a:p>
            <a:r>
              <a:rPr lang="en-US" dirty="0">
                <a:latin typeface="Cambria" panose="02040503050406030204" pitchFamily="18" charset="0"/>
              </a:rPr>
              <a:t>$</a:t>
            </a:r>
            <a:r>
              <a:rPr lang="en-US" dirty="0" err="1">
                <a:latin typeface="Cambria" panose="02040503050406030204" pitchFamily="18" charset="0"/>
              </a:rPr>
              <a:t>myusername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mysqli_real_escape_string</a:t>
            </a:r>
            <a:r>
              <a:rPr lang="en-US" dirty="0">
                <a:latin typeface="Cambria" panose="02040503050406030204" pitchFamily="18" charset="0"/>
              </a:rPr>
              <a:t>($</a:t>
            </a:r>
            <a:r>
              <a:rPr lang="en-US" dirty="0" err="1">
                <a:latin typeface="Cambria" panose="02040503050406030204" pitchFamily="18" charset="0"/>
              </a:rPr>
              <a:t>db</a:t>
            </a:r>
            <a:r>
              <a:rPr lang="en-US" dirty="0">
                <a:latin typeface="Cambria" panose="02040503050406030204" pitchFamily="18" charset="0"/>
              </a:rPr>
              <a:t>-&gt;connection, $</a:t>
            </a:r>
            <a:r>
              <a:rPr lang="en-US" dirty="0" err="1">
                <a:latin typeface="Cambria" panose="02040503050406030204" pitchFamily="18" charset="0"/>
              </a:rPr>
              <a:t>myusername</a:t>
            </a:r>
            <a:r>
              <a:rPr lang="en-US" dirty="0">
                <a:latin typeface="Cambria" panose="02040503050406030204" pitchFamily="18" charset="0"/>
              </a:rPr>
              <a:t>) and same for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Database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MySQL backup ftp: Used for creating timely backup for 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Database table</a:t>
            </a:r>
          </a:p>
          <a:p>
            <a:r>
              <a:rPr lang="en-US" sz="1800" dirty="0">
                <a:latin typeface="Cambria" panose="02040503050406030204" pitchFamily="18" charset="0"/>
              </a:rPr>
              <a:t>Used on local host</a:t>
            </a:r>
          </a:p>
          <a:p>
            <a:r>
              <a:rPr lang="en-US" sz="1800" dirty="0">
                <a:latin typeface="Cambria" panose="02040503050406030204" pitchFamily="18" charset="0"/>
              </a:rPr>
              <a:t>Daily backup set at 4 a.m.</a:t>
            </a:r>
          </a:p>
          <a:p>
            <a:r>
              <a:rPr lang="en-US" dirty="0">
                <a:latin typeface="Cambria" panose="02040503050406030204" pitchFamily="18" charset="0"/>
              </a:rPr>
              <a:t>Backup folder created i</a:t>
            </a:r>
            <a:r>
              <a:rPr lang="en-US" sz="1800" dirty="0">
                <a:latin typeface="Cambria" panose="02040503050406030204" pitchFamily="18" charset="0"/>
              </a:rPr>
              <a:t>n C:/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22" y="21336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316" y="131741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ERD</a:t>
            </a:r>
          </a:p>
        </p:txBody>
      </p:sp>
      <p:pic>
        <p:nvPicPr>
          <p:cNvPr id="4" name="Picture 3" descr="C:\Users\ayush\AppData\Local\Microsoft\Windows\INetCacheContent.Word\ERD_LOGIC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5" y="772186"/>
            <a:ext cx="7005709" cy="6028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47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156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LOGIN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27" y="2658795"/>
            <a:ext cx="9807399" cy="25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4428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  <a:cs typeface="+mj-cs"/>
              </a:rPr>
              <a:t>SCREENSHOTS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542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572"/>
            <a:ext cx="12192000" cy="58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4911"/>
            <a:ext cx="12192000" cy="6006906"/>
          </a:xfrm>
        </p:spPr>
      </p:pic>
    </p:spTree>
    <p:extLst>
      <p:ext uri="{BB962C8B-B14F-4D97-AF65-F5344CB8AC3E}">
        <p14:creationId xmlns:p14="http://schemas.microsoft.com/office/powerpoint/2010/main" val="40769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7" y="492369"/>
            <a:ext cx="12174465" cy="5968019"/>
          </a:xfrm>
        </p:spPr>
      </p:pic>
    </p:spTree>
    <p:extLst>
      <p:ext uri="{BB962C8B-B14F-4D97-AF65-F5344CB8AC3E}">
        <p14:creationId xmlns:p14="http://schemas.microsoft.com/office/powerpoint/2010/main" val="38046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latin typeface="Cambria" panose="02040503050406030204" pitchFamily="18" charset="0"/>
              </a:rPr>
              <a:t>GROUP NUMBER-  03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1433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mbria" panose="02040503050406030204" pitchFamily="18" charset="0"/>
              </a:rPr>
              <a:t>TEAM MEMBERS:-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							</a:t>
            </a:r>
          </a:p>
          <a:p>
            <a:r>
              <a:rPr lang="en-US" sz="2000" dirty="0">
                <a:latin typeface="Cambria" panose="02040503050406030204" pitchFamily="18" charset="0"/>
              </a:rPr>
              <a:t>Ayush Bhat (A20383004)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Sambhav Chopda (A20376777)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Zeshan Sayed (A20379970)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587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007" y="271822"/>
            <a:ext cx="12234007" cy="6315278"/>
          </a:xfrm>
        </p:spPr>
      </p:pic>
    </p:spTree>
    <p:extLst>
      <p:ext uri="{BB962C8B-B14F-4D97-AF65-F5344CB8AC3E}">
        <p14:creationId xmlns:p14="http://schemas.microsoft.com/office/powerpoint/2010/main" val="385506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3515"/>
            <a:ext cx="12192001" cy="6784485"/>
          </a:xfrm>
        </p:spPr>
      </p:pic>
    </p:spTree>
    <p:extLst>
      <p:ext uri="{BB962C8B-B14F-4D97-AF65-F5344CB8AC3E}">
        <p14:creationId xmlns:p14="http://schemas.microsoft.com/office/powerpoint/2010/main" val="82853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072"/>
            <a:ext cx="12195154" cy="6267999"/>
          </a:xfrm>
        </p:spPr>
      </p:pic>
    </p:spTree>
    <p:extLst>
      <p:ext uri="{BB962C8B-B14F-4D97-AF65-F5344CB8AC3E}">
        <p14:creationId xmlns:p14="http://schemas.microsoft.com/office/powerpoint/2010/main" val="261445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482"/>
            <a:ext cx="12192000" cy="6567438"/>
          </a:xfrm>
        </p:spPr>
      </p:pic>
    </p:spTree>
    <p:extLst>
      <p:ext uri="{BB962C8B-B14F-4D97-AF65-F5344CB8AC3E}">
        <p14:creationId xmlns:p14="http://schemas.microsoft.com/office/powerpoint/2010/main" val="53841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963"/>
            <a:ext cx="12201936" cy="6035040"/>
          </a:xfrm>
        </p:spPr>
      </p:pic>
    </p:spTree>
    <p:extLst>
      <p:ext uri="{BB962C8B-B14F-4D97-AF65-F5344CB8AC3E}">
        <p14:creationId xmlns:p14="http://schemas.microsoft.com/office/powerpoint/2010/main" val="49986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4493"/>
            <a:ext cx="12211177" cy="5659698"/>
          </a:xfrm>
        </p:spPr>
      </p:pic>
    </p:spTree>
    <p:extLst>
      <p:ext uri="{BB962C8B-B14F-4D97-AF65-F5344CB8AC3E}">
        <p14:creationId xmlns:p14="http://schemas.microsoft.com/office/powerpoint/2010/main" val="14725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298"/>
            <a:ext cx="12192000" cy="6592900"/>
          </a:xfrm>
        </p:spPr>
      </p:pic>
    </p:spTree>
    <p:extLst>
      <p:ext uri="{BB962C8B-B14F-4D97-AF65-F5344CB8AC3E}">
        <p14:creationId xmlns:p14="http://schemas.microsoft.com/office/powerpoint/2010/main" val="56468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914399"/>
            <a:ext cx="12009120" cy="120982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" panose="02040503050406030204" pitchFamily="18" charset="0"/>
              </a:rPr>
              <a:t>WORKING</a:t>
            </a:r>
            <a:endParaRPr 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6" y="2568224"/>
            <a:ext cx="5986755" cy="39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6485"/>
            <a:ext cx="8911687" cy="86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6148"/>
            <a:ext cx="8915400" cy="377762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CAPTCHA</a:t>
            </a:r>
          </a:p>
          <a:p>
            <a:r>
              <a:rPr lang="en-US" dirty="0">
                <a:latin typeface="Cambria" panose="02040503050406030204" pitchFamily="18" charset="0"/>
              </a:rPr>
              <a:t>DISTRIBUTED DATABASE DESIGN(multiple data entry at same time)</a:t>
            </a:r>
          </a:p>
          <a:p>
            <a:r>
              <a:rPr lang="en-US" dirty="0">
                <a:latin typeface="Cambria" panose="02040503050406030204" pitchFamily="18" charset="0"/>
              </a:rPr>
              <a:t>RESET PASSWORD VIA EMAIL</a:t>
            </a:r>
          </a:p>
          <a:p>
            <a:r>
              <a:rPr lang="en-US" dirty="0">
                <a:latin typeface="Cambria" panose="02040503050406030204" pitchFamily="18" charset="0"/>
              </a:rPr>
              <a:t>MOBILE APPLICATION</a:t>
            </a:r>
          </a:p>
          <a:p>
            <a:r>
              <a:rPr lang="en-US" dirty="0">
                <a:latin typeface="Cambria" panose="02040503050406030204" pitchFamily="18" charset="0"/>
              </a:rPr>
              <a:t>CATEGORIZATION</a:t>
            </a:r>
          </a:p>
          <a:p>
            <a:r>
              <a:rPr lang="en-US" dirty="0">
                <a:latin typeface="Cambria" panose="02040503050406030204" pitchFamily="18" charset="0"/>
              </a:rPr>
              <a:t>HONEYPOT</a:t>
            </a:r>
          </a:p>
          <a:p>
            <a:r>
              <a:rPr lang="en-US" dirty="0">
                <a:latin typeface="Cambria" panose="02040503050406030204" pitchFamily="18" charset="0"/>
              </a:rPr>
              <a:t>CORELATION ANALYSIS(like Amazon)</a:t>
            </a:r>
          </a:p>
          <a:p>
            <a:r>
              <a:rPr lang="en-US" dirty="0">
                <a:latin typeface="Cambria" panose="02040503050406030204" pitchFamily="18" charset="0"/>
              </a:rPr>
              <a:t>FEEDBACK</a:t>
            </a:r>
          </a:p>
          <a:p>
            <a:r>
              <a:rPr lang="en-US" dirty="0">
                <a:latin typeface="Cambria" panose="02040503050406030204" pitchFamily="18" charset="0"/>
              </a:rPr>
              <a:t>SQL Injection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1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83260"/>
            <a:ext cx="12192000" cy="1318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Cambria" panose="02040503050406030204" pitchFamily="18" charset="0"/>
              </a:rPr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226058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Warehouse management system</a:t>
            </a:r>
            <a:r>
              <a:rPr lang="en-US" dirty="0">
                <a:latin typeface="Cambria" panose="02040503050406030204" pitchFamily="18" charset="0"/>
              </a:rPr>
              <a:t>: A software application supporting day to day operations in a warehouse.</a:t>
            </a:r>
          </a:p>
          <a:p>
            <a:r>
              <a:rPr lang="en-US" dirty="0">
                <a:latin typeface="Cambria" panose="02040503050406030204" pitchFamily="18" charset="0"/>
              </a:rPr>
              <a:t>Works synchronously with suppliers.</a:t>
            </a:r>
          </a:p>
          <a:p>
            <a:r>
              <a:rPr lang="en-US" dirty="0">
                <a:latin typeface="Cambria" panose="02040503050406030204" pitchFamily="18" charset="0"/>
              </a:rPr>
              <a:t>Application lets administrator to add new customers/new suppliers/ new stocks.</a:t>
            </a:r>
          </a:p>
          <a:p>
            <a:r>
              <a:rPr lang="en-US" dirty="0">
                <a:latin typeface="Cambria" panose="02040503050406030204" pitchFamily="18" charset="0"/>
              </a:rPr>
              <a:t>Application lets administrator to update existing customers/new suppliers/ new stocks.</a:t>
            </a:r>
          </a:p>
          <a:p>
            <a:r>
              <a:rPr lang="en-US" dirty="0">
                <a:latin typeface="Cambria" panose="02040503050406030204" pitchFamily="18" charset="0"/>
              </a:rPr>
              <a:t>Contains information about stocks in and out. </a:t>
            </a:r>
          </a:p>
          <a:p>
            <a:r>
              <a:rPr lang="en-US" dirty="0">
                <a:latin typeface="Cambria" panose="02040503050406030204" pitchFamily="18" charset="0"/>
              </a:rPr>
              <a:t>Generate reports and print them.</a:t>
            </a:r>
          </a:p>
          <a:p>
            <a:r>
              <a:rPr lang="en-US" dirty="0">
                <a:latin typeface="Cambria" panose="02040503050406030204" pitchFamily="18" charset="0"/>
              </a:rPr>
              <a:t>Perform CRUD operation on tables with data integrity and data security.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99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857" y="3089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ANY QUESTIONS??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25610"/>
            <a:ext cx="8609427" cy="56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9" y="203200"/>
            <a:ext cx="10305142" cy="6516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" panose="02040503050406030204" pitchFamily="18" charset="0"/>
              </a:rPr>
              <a:t>Data integrity:</a:t>
            </a:r>
          </a:p>
          <a:p>
            <a:r>
              <a:rPr lang="en-US" dirty="0">
                <a:latin typeface="Cambria" panose="02040503050406030204" pitchFamily="18" charset="0"/>
              </a:rPr>
              <a:t>Provides integrity in retrieval, storage and processing.</a:t>
            </a:r>
          </a:p>
          <a:p>
            <a:r>
              <a:rPr lang="en-US" dirty="0">
                <a:latin typeface="Cambria" panose="02040503050406030204" pitchFamily="18" charset="0"/>
              </a:rPr>
              <a:t>Integrity obtained through relations between different tables.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Data Security:</a:t>
            </a:r>
          </a:p>
          <a:p>
            <a:r>
              <a:rPr lang="en-US" dirty="0">
                <a:latin typeface="Cambria" panose="02040503050406030204" pitchFamily="18" charset="0"/>
              </a:rPr>
              <a:t>Process of securing data from unwanted intrusions and manipulations.</a:t>
            </a:r>
          </a:p>
          <a:p>
            <a:r>
              <a:rPr lang="en-US" dirty="0">
                <a:latin typeface="Cambria" panose="02040503050406030204" pitchFamily="18" charset="0"/>
              </a:rPr>
              <a:t>Data is secured </a:t>
            </a:r>
            <a:r>
              <a:rPr lang="en-IN" dirty="0">
                <a:latin typeface="Cambria" panose="02040503050406030204" pitchFamily="18" charset="0"/>
              </a:rPr>
              <a:t>by implementing MD5 in the passwords validation system.</a:t>
            </a:r>
          </a:p>
          <a:p>
            <a:r>
              <a:rPr lang="en-IN" dirty="0">
                <a:latin typeface="Cambria" panose="02040503050406030204" pitchFamily="18" charset="0"/>
              </a:rPr>
              <a:t>Password secured through security questions.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0"/>
            <a:ext cx="10180320" cy="6858000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Cambria" panose="02040503050406030204" pitchFamily="18" charset="0"/>
              </a:rPr>
              <a:t>Implementation Features: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System performs basic CRUD operations on:</a:t>
            </a: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All_stock_details</a:t>
            </a:r>
            <a:endParaRPr lang="en-US" sz="1800" dirty="0">
              <a:latin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Stock_customer_details</a:t>
            </a:r>
            <a:endParaRPr lang="en-US" sz="1800" dirty="0">
              <a:latin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Stock_supplier_details</a:t>
            </a:r>
            <a:endParaRPr lang="en-US" sz="1800" dirty="0">
              <a:latin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Stock_purchase</a:t>
            </a:r>
            <a:endParaRPr lang="en-US" sz="1800" dirty="0">
              <a:latin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Stock_sales</a:t>
            </a:r>
            <a:endParaRPr lang="en-US" sz="1800" dirty="0">
              <a:latin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</a:rPr>
              <a:t>Stock_availability</a:t>
            </a:r>
            <a:endParaRPr lang="en-US" sz="1800" dirty="0">
              <a:latin typeface="Cambria" panose="02040503050406030204" pitchFamily="18" charset="0"/>
            </a:endParaRPr>
          </a:p>
          <a:p>
            <a:pPr lvl="0">
              <a:buClr>
                <a:srgbClr val="353535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Use of CSS to increase aesthetic feel.</a:t>
            </a:r>
          </a:p>
          <a:p>
            <a:pPr lvl="0">
              <a:buClr>
                <a:srgbClr val="353535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Use of Auto-fill.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883" y="182880"/>
            <a:ext cx="9931791" cy="65414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mbria" panose="02040503050406030204" pitchFamily="18" charset="0"/>
              </a:rPr>
              <a:t>Creating table </a:t>
            </a:r>
            <a:r>
              <a:rPr lang="en-US" sz="3200" dirty="0" err="1">
                <a:latin typeface="Cambria" panose="02040503050406030204" pitchFamily="18" charset="0"/>
              </a:rPr>
              <a:t>stock_customer_details</a:t>
            </a:r>
            <a:r>
              <a:rPr lang="en-US" sz="3200" dirty="0">
                <a:latin typeface="Cambria" panose="020405030504060302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883" y="1420837"/>
            <a:ext cx="8229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914" y="379827"/>
            <a:ext cx="9028698" cy="5686139"/>
          </a:xfrm>
        </p:spPr>
        <p:txBody>
          <a:bodyPr/>
          <a:lstStyle/>
          <a:p>
            <a:pPr marL="0" lvl="0" indent="0">
              <a:buClr>
                <a:srgbClr val="353535"/>
              </a:buClr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Inserting into table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stock_customer_details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>
              <a:buClr>
                <a:srgbClr val="353535"/>
              </a:buClr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75914" y="1758462"/>
            <a:ext cx="9115864" cy="43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4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710" y="239151"/>
            <a:ext cx="9141240" cy="5742410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Updating table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stock_available_details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3710" y="1716258"/>
            <a:ext cx="8750105" cy="40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778" y="211015"/>
            <a:ext cx="9056834" cy="5700207"/>
          </a:xfrm>
        </p:spPr>
        <p:txBody>
          <a:bodyPr/>
          <a:lstStyle/>
          <a:p>
            <a:pPr marL="0" lvl="0" indent="0">
              <a:buClr>
                <a:srgbClr val="353535"/>
              </a:buClr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Deleting from table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stock_available_details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>
              <a:buClr>
                <a:srgbClr val="353535"/>
              </a:buClr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</a:endParaRPr>
          </a:p>
          <a:p>
            <a:pPr marL="0" lvl="0" indent="0">
              <a:buClr>
                <a:srgbClr val="353535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7778" y="1634644"/>
            <a:ext cx="8665699" cy="4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7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346</Words>
  <Application>Microsoft Office PowerPoint</Application>
  <PresentationFormat>Widescreen</PresentationFormat>
  <Paragraphs>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Century Gothic</vt:lpstr>
      <vt:lpstr>Wingdings 3</vt:lpstr>
      <vt:lpstr>Wisp</vt:lpstr>
      <vt:lpstr>PowerPoint Presentation</vt:lpstr>
      <vt:lpstr>GROUP NUMBER-  03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features</vt:lpstr>
      <vt:lpstr>MD5</vt:lpstr>
      <vt:lpstr>SQL INJECTION(tried to implement)</vt:lpstr>
      <vt:lpstr>Database backup</vt:lpstr>
      <vt:lpstr>ERD</vt:lpstr>
      <vt:lpstr>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</vt:lpstr>
      <vt:lpstr>Future Scope</vt:lpstr>
      <vt:lpstr>   THANK YOU</vt:lpstr>
      <vt:lpstr>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sambhav  chopda</dc:creator>
  <cp:lastModifiedBy>sambhav  chopda</cp:lastModifiedBy>
  <cp:revision>29</cp:revision>
  <dcterms:created xsi:type="dcterms:W3CDTF">2016-11-28T17:31:30Z</dcterms:created>
  <dcterms:modified xsi:type="dcterms:W3CDTF">2016-11-29T20:21:40Z</dcterms:modified>
</cp:coreProperties>
</file>