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BC94-BA97-4860-8CE5-19002C8479F6}" type="datetimeFigureOut">
              <a:rPr lang="en-US" smtClean="0"/>
              <a:t>06/08/2016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9A9D-9841-463C-9A5A-251A7A4C4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3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BC94-BA97-4860-8CE5-19002C8479F6}" type="datetimeFigureOut">
              <a:rPr lang="en-US" smtClean="0"/>
              <a:t>06/08/2016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9A9D-9841-463C-9A5A-251A7A4C4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0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BC94-BA97-4860-8CE5-19002C8479F6}" type="datetimeFigureOut">
              <a:rPr lang="en-US" smtClean="0"/>
              <a:t>06/08/2016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9A9D-9841-463C-9A5A-251A7A4C4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BC94-BA97-4860-8CE5-19002C8479F6}" type="datetimeFigureOut">
              <a:rPr lang="en-US" smtClean="0"/>
              <a:t>06/08/2016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9A9D-9841-463C-9A5A-251A7A4C4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2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BC94-BA97-4860-8CE5-19002C8479F6}" type="datetimeFigureOut">
              <a:rPr lang="en-US" smtClean="0"/>
              <a:t>06/08/2016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9A9D-9841-463C-9A5A-251A7A4C4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6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BC94-BA97-4860-8CE5-19002C8479F6}" type="datetimeFigureOut">
              <a:rPr lang="en-US" smtClean="0"/>
              <a:t>06/08/2016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9A9D-9841-463C-9A5A-251A7A4C4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5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BC94-BA97-4860-8CE5-19002C8479F6}" type="datetimeFigureOut">
              <a:rPr lang="en-US" smtClean="0"/>
              <a:t>06/08/2016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9A9D-9841-463C-9A5A-251A7A4C4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3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BC94-BA97-4860-8CE5-19002C8479F6}" type="datetimeFigureOut">
              <a:rPr lang="en-US" smtClean="0"/>
              <a:t>06/08/2016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9A9D-9841-463C-9A5A-251A7A4C4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2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BC94-BA97-4860-8CE5-19002C8479F6}" type="datetimeFigureOut">
              <a:rPr lang="en-US" smtClean="0"/>
              <a:t>06/08/2016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9A9D-9841-463C-9A5A-251A7A4C4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5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BC94-BA97-4860-8CE5-19002C8479F6}" type="datetimeFigureOut">
              <a:rPr lang="en-US" smtClean="0"/>
              <a:t>06/08/2016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9A9D-9841-463C-9A5A-251A7A4C4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5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BC94-BA97-4860-8CE5-19002C8479F6}" type="datetimeFigureOut">
              <a:rPr lang="en-US" smtClean="0"/>
              <a:t>06/08/2016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9A9D-9841-463C-9A5A-251A7A4C4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0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7BC94-BA97-4860-8CE5-19002C8479F6}" type="datetimeFigureOut">
              <a:rPr lang="en-US" smtClean="0"/>
              <a:t>06/08/2016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E9A9D-9841-463C-9A5A-251A7A4C4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2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 MANAGEMENT SOFTWARE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-</a:t>
            </a:r>
            <a:r>
              <a:rPr lang="en-US" dirty="0" err="1" smtClean="0"/>
              <a:t>oswal</a:t>
            </a:r>
            <a:r>
              <a:rPr lang="en-US" dirty="0" smtClean="0"/>
              <a:t> info world </a:t>
            </a:r>
            <a:r>
              <a:rPr lang="en-US" dirty="0" err="1" smtClean="0"/>
              <a:t>pvt</a:t>
            </a:r>
            <a:r>
              <a:rPr lang="en-US" dirty="0" smtClean="0"/>
              <a:t>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341438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STOCK/ ITEM</a:t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ADDING NEW STOCK</a:t>
            </a:r>
            <a:endParaRPr lang="en-US" b="1" u="sng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63553"/>
            <a:ext cx="8153400" cy="295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6248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we can add new </a:t>
            </a:r>
            <a:r>
              <a:rPr lang="en-US" dirty="0" err="1" smtClean="0"/>
              <a:t>item,cp,sp</a:t>
            </a:r>
            <a:r>
              <a:rPr lang="en-US" dirty="0" smtClean="0"/>
              <a:t> in our stock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19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STOCK/ ITEM</a:t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VIEW STOCK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53356"/>
            <a:ext cx="8229600" cy="4371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6477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Viewing all stock and edit and delete as </a:t>
            </a:r>
            <a:r>
              <a:rPr lang="en-US" dirty="0" err="1" smtClean="0"/>
              <a:t>neede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08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</a:t>
            </a:r>
            <a:b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NEW SALES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0111"/>
            <a:ext cx="8229600" cy="4414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64008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new sales for customer has been added and item needed by customer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1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</a:t>
            </a:r>
            <a:b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  SALES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0715"/>
            <a:ext cx="8229600" cy="4133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6324600"/>
            <a:ext cx="853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the demand needed by customer has been viewed.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1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PURCHASE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NEW PURCHASE 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6628"/>
            <a:ext cx="8229600" cy="4073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63246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case if stock goes low then add new stock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27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PURCHASE</a:t>
            </a:r>
            <a:b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 PURCHASE </a:t>
            </a:r>
            <a:endParaRPr lang="en-US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4607"/>
            <a:ext cx="8229600" cy="4237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6400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the stock purchase from supplier can be 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34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</a:t>
            </a:r>
            <a:b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6172200"/>
            <a:ext cx="815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see payment and outstanding details of supplier.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99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REPORTS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07332"/>
            <a:ext cx="8229600" cy="411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6324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three types of  reports can be generated.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03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REPORTS-1</a:t>
            </a:r>
            <a:b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REPORT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015" y="1600200"/>
            <a:ext cx="419196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317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REPORTS-2</a:t>
            </a:r>
            <a:b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PURCHASE REPORT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05000"/>
            <a:ext cx="407205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04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reducing paper </a:t>
            </a:r>
            <a:r>
              <a:rPr lang="en-US" dirty="0" err="1" smtClean="0"/>
              <a:t>use,go</a:t>
            </a:r>
            <a:r>
              <a:rPr lang="en-US" dirty="0" smtClean="0"/>
              <a:t> green.</a:t>
            </a:r>
          </a:p>
          <a:p>
            <a:r>
              <a:rPr lang="en-US" dirty="0" smtClean="0"/>
              <a:t>Fast </a:t>
            </a:r>
            <a:r>
              <a:rPr lang="en-US" dirty="0" err="1" smtClean="0"/>
              <a:t>procesing</a:t>
            </a:r>
            <a:r>
              <a:rPr lang="en-US" dirty="0" smtClean="0"/>
              <a:t> of information.</a:t>
            </a:r>
          </a:p>
          <a:p>
            <a:r>
              <a:rPr lang="en-US" dirty="0" smtClean="0"/>
              <a:t>Automation of office system.</a:t>
            </a:r>
          </a:p>
          <a:p>
            <a:r>
              <a:rPr lang="en-US" dirty="0" smtClean="0"/>
              <a:t>Smart Working.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0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REPORTS-3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 PURCHASE REPORT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81200"/>
            <a:ext cx="395040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276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SCAN DOC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87286"/>
            <a:ext cx="8229600" cy="220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5200"/>
            <a:ext cx="89916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145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LOOK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all module we can </a:t>
            </a:r>
            <a:r>
              <a:rPr lang="en-US" dirty="0" err="1" smtClean="0"/>
              <a:t>search,edit,delete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Store details can be updated.</a:t>
            </a:r>
          </a:p>
          <a:p>
            <a:r>
              <a:rPr lang="en-US" dirty="0" smtClean="0"/>
              <a:t>Password recovery.</a:t>
            </a:r>
          </a:p>
          <a:p>
            <a:r>
              <a:rPr lang="en-US" dirty="0" smtClean="0"/>
              <a:t>Monthly or daily reports can be generated.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82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TAHNK YOU</a:t>
            </a:r>
            <a:endParaRPr lang="en-US" sz="1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130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 and password for security.</a:t>
            </a:r>
          </a:p>
          <a:p>
            <a:r>
              <a:rPr lang="en-US" dirty="0" smtClean="0"/>
              <a:t>Manage customer and supplier details.</a:t>
            </a:r>
          </a:p>
          <a:p>
            <a:r>
              <a:rPr lang="en-US" dirty="0" smtClean="0"/>
              <a:t>Well handle sales and purchase.</a:t>
            </a:r>
          </a:p>
          <a:p>
            <a:r>
              <a:rPr lang="en-US" dirty="0" smtClean="0"/>
              <a:t>Viewing payment outstanding of customer and </a:t>
            </a:r>
            <a:r>
              <a:rPr lang="en-US" dirty="0" err="1" smtClean="0"/>
              <a:t>suppiler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Adding new stock and viewing present stock.</a:t>
            </a:r>
          </a:p>
          <a:p>
            <a:r>
              <a:rPr lang="en-US" dirty="0" smtClean="0"/>
              <a:t>Three type of reports generation.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1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HOMEPAGE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aniket\Desktop\screen\Untitledd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13545"/>
            <a:ext cx="8229600" cy="409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6172200"/>
            <a:ext cx="746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shortcuts of software has placed in one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PANEL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Users\aniket\Desktop\screen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8915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niket\Desktop\screen\d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62400"/>
            <a:ext cx="8305800" cy="245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63246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our software id &amp; password are given and if user forget password then recovery if given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2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sz="4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NEW CUSTOMER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8229600" cy="3772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6400799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add new customer add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905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 CUSTOMER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16684"/>
            <a:ext cx="8229600" cy="4092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6400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can view added customer and edit also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0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SUPPLIER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 NEW SUPPLIER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8229600" cy="405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6400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can add new supplier details and can maintain as record.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8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SUPPLIER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VIEW SUPPLIER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1577"/>
            <a:ext cx="8229600" cy="419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6400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supplier details are shown and can edit and </a:t>
            </a:r>
            <a:r>
              <a:rPr lang="en-US" dirty="0" err="1" smtClean="0"/>
              <a:t>serach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6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275</Words>
  <Application>Microsoft Office PowerPoint</Application>
  <PresentationFormat>On-screen Show (4:3)</PresentationFormat>
  <Paragraphs>54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STOCK MANAGEMENT SOFTWARE</vt:lpstr>
      <vt:lpstr>PURPOSE</vt:lpstr>
      <vt:lpstr>FEATURES</vt:lpstr>
      <vt:lpstr>HOMEPAGE</vt:lpstr>
      <vt:lpstr>LOGIN PANEL</vt:lpstr>
      <vt:lpstr>CUSTOMER  ADDING NEW CUSTOMER</vt:lpstr>
      <vt:lpstr>CUSTOMER  VIEW CUSTOMER</vt:lpstr>
      <vt:lpstr>SUPPLIER  ADD NEW SUPPLIER</vt:lpstr>
      <vt:lpstr>SUPPLIER  VIEW SUPPLIER</vt:lpstr>
      <vt:lpstr>STOCK/ ITEM  ADDING NEW STOCK</vt:lpstr>
      <vt:lpstr>STOCK/ ITEM  VIEW STOCK</vt:lpstr>
      <vt:lpstr>SALES  ADD NEW SALES</vt:lpstr>
      <vt:lpstr>SALES  VIEW  SALES</vt:lpstr>
      <vt:lpstr>PURCHASE ADD NEW PURCHASE </vt:lpstr>
      <vt:lpstr>PURCHASE VIEW PURCHASE </vt:lpstr>
      <vt:lpstr>PAYMENT </vt:lpstr>
      <vt:lpstr>REPORTS</vt:lpstr>
      <vt:lpstr>REPORTS-1 SALES REPORT</vt:lpstr>
      <vt:lpstr>REPORTS-2 PURCHASE REPORT</vt:lpstr>
      <vt:lpstr>REPORTS-3 STOCK PURCHASE REPORT</vt:lpstr>
      <vt:lpstr>UPLOADING SCAN DOC</vt:lpstr>
      <vt:lpstr>FINAL LOOK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MANAGEMENT SOFTWARE</dc:title>
  <dc:creator>aniket</dc:creator>
  <cp:lastModifiedBy>aniket</cp:lastModifiedBy>
  <cp:revision>10</cp:revision>
  <dcterms:created xsi:type="dcterms:W3CDTF">2016-08-06T05:19:11Z</dcterms:created>
  <dcterms:modified xsi:type="dcterms:W3CDTF">2016-08-06T06:56:34Z</dcterms:modified>
</cp:coreProperties>
</file>