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j" initials="R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9"/>
    <p:restoredTop sz="94551"/>
  </p:normalViewPr>
  <p:slideViewPr>
    <p:cSldViewPr snapToGrid="0" snapToObjects="1">
      <p:cViewPr>
        <p:scale>
          <a:sx n="51" d="100"/>
          <a:sy n="51" d="100"/>
        </p:scale>
        <p:origin x="400" y="-64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3E3DD08-8083-48A5-A638-391FB9D34BAE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80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4" name="TextShape 2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59B1777-CCD8-44FB-8F34-113117FEDF85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057400" y="2993040"/>
            <a:ext cx="23316840" cy="636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9000" y="9605520"/>
            <a:ext cx="2057364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29000" y="11911680"/>
            <a:ext cx="2057364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057400" y="2993040"/>
            <a:ext cx="23316840" cy="636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9000" y="9605520"/>
            <a:ext cx="1003968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3970880" y="9605520"/>
            <a:ext cx="1003968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3970880" y="11911680"/>
            <a:ext cx="1003968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429000" y="11911680"/>
            <a:ext cx="1003968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057400" y="2993040"/>
            <a:ext cx="23316840" cy="636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29000" y="9605520"/>
            <a:ext cx="20573640" cy="441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29000" y="9605520"/>
            <a:ext cx="20573640" cy="441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0948680" y="9605520"/>
            <a:ext cx="5533560" cy="44150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0948680" y="9605520"/>
            <a:ext cx="5533560" cy="441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57400" y="2993040"/>
            <a:ext cx="23316840" cy="636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9000" y="9605520"/>
            <a:ext cx="20573640" cy="4415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57400" y="2993040"/>
            <a:ext cx="23316840" cy="636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9000" y="9605520"/>
            <a:ext cx="20573640" cy="441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57400" y="2993040"/>
            <a:ext cx="23316840" cy="636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9000" y="9605520"/>
            <a:ext cx="10039680" cy="441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3970880" y="9605520"/>
            <a:ext cx="10039680" cy="441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057400" y="2993040"/>
            <a:ext cx="23316840" cy="636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057400" y="2993040"/>
            <a:ext cx="23316840" cy="29513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057400" y="2993040"/>
            <a:ext cx="23316840" cy="636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9000" y="9605520"/>
            <a:ext cx="1003968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429000" y="11911680"/>
            <a:ext cx="1003968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3970880" y="9605520"/>
            <a:ext cx="10039680" cy="441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057400" y="2993040"/>
            <a:ext cx="23316840" cy="636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9000" y="9605520"/>
            <a:ext cx="10039680" cy="441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3970880" y="9605520"/>
            <a:ext cx="1003968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970880" y="11911680"/>
            <a:ext cx="1003968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057400" y="2993040"/>
            <a:ext cx="23316840" cy="636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9000" y="9605520"/>
            <a:ext cx="1003968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3970880" y="9605520"/>
            <a:ext cx="1003968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29000" y="11911680"/>
            <a:ext cx="20573640" cy="2105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1838"/>
            <a:ext cx="246888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0"/>
            <a:ext cx="24688800" cy="1206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49738"/>
            <a:ext cx="6400800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BC7F-A50A-2443-90F0-6D5C468BFD42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49738"/>
            <a:ext cx="8686800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49738"/>
            <a:ext cx="6400800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39C78-4688-174B-B9F1-17E4A263EC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55758" y="303808"/>
            <a:ext cx="20983864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Paper Replication: Learning</a:t>
            </a:r>
            <a:r>
              <a:rPr lang="en-US" sz="4000" dirty="0" smtClean="0"/>
              <a:t> Cooperative </a:t>
            </a:r>
            <a:r>
              <a:rPr lang="en-US" sz="4000" dirty="0"/>
              <a:t>Visual Dialog Agents with Deep Reinforcement Learning</a:t>
            </a:r>
          </a:p>
          <a:p>
            <a:pPr algn="ctr">
              <a:lnSpc>
                <a:spcPct val="100000"/>
              </a:lnSpc>
            </a:pPr>
            <a:endParaRPr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5" name="Picture 8"/>
          <p:cNvPicPr/>
          <p:nvPr/>
        </p:nvPicPr>
        <p:blipFill>
          <a:blip r:embed="rId3"/>
          <a:stretch/>
        </p:blipFill>
        <p:spPr>
          <a:xfrm>
            <a:off x="637300" y="139308"/>
            <a:ext cx="2459467" cy="2459467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7561090" y="3006485"/>
            <a:ext cx="9821380" cy="4967738"/>
          </a:xfrm>
          <a:prstGeom prst="rect">
            <a:avLst/>
          </a:prstGeom>
          <a:noFill/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6"/>
          <p:cNvSpPr/>
          <p:nvPr/>
        </p:nvSpPr>
        <p:spPr>
          <a:xfrm>
            <a:off x="7543799" y="1359208"/>
            <a:ext cx="12139920" cy="74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Sahil Chopra, </a:t>
            </a:r>
            <a:r>
              <a:rPr lang="en-US" sz="40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Abhijeet</a:t>
            </a:r>
            <a:r>
              <a:rPr lang="en-US" sz="40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0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Shenoi</a:t>
            </a:r>
            <a:r>
              <a:rPr lang="en-US" sz="40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40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Shivaal</a:t>
            </a:r>
            <a:r>
              <a:rPr lang="en-US" sz="40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 Roy</a:t>
            </a:r>
            <a:endParaRPr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361055" y="3003139"/>
            <a:ext cx="6577595" cy="3013614"/>
          </a:xfrm>
          <a:prstGeom prst="rect">
            <a:avLst/>
          </a:prstGeom>
          <a:noFill/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  <a:ea typeface="Garamond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371083" y="3013545"/>
            <a:ext cx="6575906" cy="663812"/>
          </a:xfrm>
          <a:prstGeom prst="rect">
            <a:avLst/>
          </a:prstGeom>
          <a:solidFill>
            <a:srgbClr val="9F241A"/>
          </a:solidFill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Overview</a:t>
            </a:r>
            <a:endParaRPr sz="3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5105932" y="2329755"/>
            <a:ext cx="17015655" cy="392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CS </a:t>
            </a:r>
            <a:r>
              <a:rPr lang="en-US" sz="32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234: Reinforcement Learning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		</a:t>
            </a:r>
            <a:r>
              <a:rPr lang="en-US" sz="3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Mentor: </a:t>
            </a:r>
            <a:r>
              <a:rPr lang="en-US" sz="32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Tian Xi</a:t>
            </a:r>
            <a:endParaRPr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7977690" y="3016118"/>
            <a:ext cx="9039972" cy="4958104"/>
          </a:xfrm>
          <a:prstGeom prst="rect">
            <a:avLst/>
          </a:prstGeom>
          <a:noFill/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" name="CustomShape 25"/>
          <p:cNvSpPr/>
          <p:nvPr/>
        </p:nvSpPr>
        <p:spPr>
          <a:xfrm>
            <a:off x="7785991" y="11829157"/>
            <a:ext cx="8711457" cy="36628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3" name="CustomShape 8"/>
          <p:cNvSpPr/>
          <p:nvPr/>
        </p:nvSpPr>
        <p:spPr>
          <a:xfrm>
            <a:off x="7551725" y="3016118"/>
            <a:ext cx="9826042" cy="632227"/>
          </a:xfrm>
          <a:prstGeom prst="rect">
            <a:avLst/>
          </a:prstGeom>
          <a:solidFill>
            <a:srgbClr val="9F241A"/>
          </a:solidFill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Architecture</a:t>
            </a:r>
            <a:endParaRPr sz="3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7572813" y="8519204"/>
            <a:ext cx="9799024" cy="3901396"/>
          </a:xfrm>
          <a:prstGeom prst="rect">
            <a:avLst/>
          </a:prstGeom>
          <a:noFill/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CustomShape 25"/>
          <p:cNvSpPr/>
          <p:nvPr/>
        </p:nvSpPr>
        <p:spPr>
          <a:xfrm>
            <a:off x="7764027" y="17083542"/>
            <a:ext cx="9046580" cy="30238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4" name="CustomShape 3"/>
          <p:cNvSpPr/>
          <p:nvPr/>
        </p:nvSpPr>
        <p:spPr>
          <a:xfrm>
            <a:off x="361055" y="15093013"/>
            <a:ext cx="6586960" cy="3027470"/>
          </a:xfrm>
          <a:prstGeom prst="rect">
            <a:avLst/>
          </a:prstGeom>
          <a:noFill/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marL="342900" indent="-342900">
              <a:buFont typeface="Arial" charset="0"/>
              <a:buChar char="•"/>
            </a:pPr>
            <a:endParaRPr sz="2000" dirty="0"/>
          </a:p>
        </p:txBody>
      </p:sp>
      <p:pic>
        <p:nvPicPr>
          <p:cNvPr id="46" name="Picture 9"/>
          <p:cNvPicPr/>
          <p:nvPr/>
        </p:nvPicPr>
        <p:blipFill>
          <a:blip r:embed="rId3"/>
          <a:stretch/>
        </p:blipFill>
        <p:spPr>
          <a:xfrm>
            <a:off x="24312134" y="139308"/>
            <a:ext cx="2459467" cy="2459467"/>
          </a:xfrm>
          <a:prstGeom prst="rect">
            <a:avLst/>
          </a:prstGeom>
          <a:ln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365760" y="6353466"/>
            <a:ext cx="6572890" cy="8392466"/>
          </a:xfrm>
          <a:prstGeom prst="rect">
            <a:avLst/>
          </a:prstGeom>
          <a:noFill/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>
              <a:lnSpc>
                <a:spcPct val="100000"/>
              </a:lnSpc>
            </a:pPr>
            <a:endParaRPr dirty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  <a:ea typeface="Garamond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0" name="CustomShape 10"/>
          <p:cNvSpPr/>
          <p:nvPr/>
        </p:nvSpPr>
        <p:spPr>
          <a:xfrm>
            <a:off x="18022718" y="8276913"/>
            <a:ext cx="8994944" cy="4746044"/>
          </a:xfrm>
          <a:prstGeom prst="rect">
            <a:avLst/>
          </a:prstGeom>
          <a:noFill/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CustomShape 8"/>
          <p:cNvSpPr/>
          <p:nvPr/>
        </p:nvSpPr>
        <p:spPr>
          <a:xfrm>
            <a:off x="18022718" y="8276911"/>
            <a:ext cx="8994944" cy="593221"/>
          </a:xfrm>
          <a:prstGeom prst="rect">
            <a:avLst/>
          </a:prstGeom>
          <a:solidFill>
            <a:srgbClr val="9F241A"/>
          </a:solidFill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VisdDial</a:t>
            </a:r>
            <a:r>
              <a:rPr lang="en-US" sz="3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Text Output Analysis</a:t>
            </a:r>
            <a:endParaRPr sz="3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365759" y="6353466"/>
            <a:ext cx="6572891" cy="638712"/>
          </a:xfrm>
          <a:prstGeom prst="rect">
            <a:avLst/>
          </a:prstGeom>
          <a:solidFill>
            <a:srgbClr val="9F241A"/>
          </a:solidFill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Tasks &amp; Datasets</a:t>
            </a:r>
            <a:endParaRPr lang="en-US" sz="3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17987620" y="2995909"/>
            <a:ext cx="9030042" cy="681448"/>
          </a:xfrm>
          <a:prstGeom prst="rect">
            <a:avLst/>
          </a:prstGeom>
          <a:solidFill>
            <a:srgbClr val="9F241A"/>
          </a:solidFill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Training Strategies</a:t>
            </a:r>
            <a:endParaRPr lang="en-US" sz="3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359585" y="15082645"/>
            <a:ext cx="6587404" cy="681448"/>
          </a:xfrm>
          <a:prstGeom prst="rect">
            <a:avLst/>
          </a:prstGeom>
          <a:solidFill>
            <a:srgbClr val="9F241A"/>
          </a:solidFill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Evaluation Metrics</a:t>
            </a:r>
            <a:endParaRPr lang="en-US" sz="3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18022717" y="13360400"/>
            <a:ext cx="8994945" cy="4782345"/>
          </a:xfrm>
          <a:prstGeom prst="rect">
            <a:avLst/>
          </a:prstGeom>
          <a:noFill/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7" name="CustomShape 8"/>
          <p:cNvSpPr/>
          <p:nvPr/>
        </p:nvSpPr>
        <p:spPr>
          <a:xfrm>
            <a:off x="18013159" y="13367310"/>
            <a:ext cx="8977424" cy="681448"/>
          </a:xfrm>
          <a:prstGeom prst="rect">
            <a:avLst/>
          </a:prstGeom>
          <a:solidFill>
            <a:srgbClr val="9F241A"/>
          </a:solidFill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Discussion &amp; Future Work</a:t>
            </a:r>
          </a:p>
        </p:txBody>
      </p:sp>
      <p:sp>
        <p:nvSpPr>
          <p:cNvPr id="49" name="CustomShape 8"/>
          <p:cNvSpPr/>
          <p:nvPr/>
        </p:nvSpPr>
        <p:spPr>
          <a:xfrm>
            <a:off x="7563255" y="8519204"/>
            <a:ext cx="9799024" cy="681448"/>
          </a:xfrm>
          <a:prstGeom prst="rect">
            <a:avLst/>
          </a:prstGeom>
          <a:solidFill>
            <a:srgbClr val="9F241A"/>
          </a:solidFill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Synthetic Game Results</a:t>
            </a:r>
            <a:endParaRPr lang="en-US" sz="3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7553357" y="12669793"/>
            <a:ext cx="9799024" cy="5450690"/>
          </a:xfrm>
          <a:prstGeom prst="rect">
            <a:avLst/>
          </a:prstGeom>
          <a:noFill/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" name="CustomShape 8"/>
          <p:cNvSpPr/>
          <p:nvPr/>
        </p:nvSpPr>
        <p:spPr>
          <a:xfrm>
            <a:off x="7543799" y="12669794"/>
            <a:ext cx="9799024" cy="952060"/>
          </a:xfrm>
          <a:prstGeom prst="rect">
            <a:avLst/>
          </a:prstGeom>
          <a:solidFill>
            <a:srgbClr val="9F241A"/>
          </a:solidFill>
          <a:ln>
            <a:solidFill>
              <a:srgbClr val="9F2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VisDial</a:t>
            </a:r>
            <a:r>
              <a:rPr lang="en-US" sz="3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Game Results</a:t>
            </a:r>
            <a:endParaRPr lang="en-US" sz="3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6236</TotalTime>
  <Words>49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DejaVu Sans</vt:lpstr>
      <vt:lpstr>Garamond</vt:lpstr>
      <vt:lpstr>Helvetica Neue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Sahil Chopra</cp:lastModifiedBy>
  <cp:revision>327</cp:revision>
  <cp:lastPrinted>2015-12-08T10:30:30Z</cp:lastPrinted>
  <dcterms:created xsi:type="dcterms:W3CDTF">2015-12-08T01:44:54Z</dcterms:created>
  <dcterms:modified xsi:type="dcterms:W3CDTF">2018-03-09T04:09:06Z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