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6" r:id="rId8"/>
    <p:sldId id="267" r:id="rId9"/>
    <p:sldId id="263" r:id="rId10"/>
    <p:sldId id="259" r:id="rId11"/>
    <p:sldId id="264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FF795-21E8-475E-B9FC-6AF7ED3C8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E369B4-F1AF-4907-B4A7-EEE8A13F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D2C36-3840-4927-9D03-35DE20EB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3D825-1AAC-4D9E-A844-30C02CE0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C8552-2658-40AC-9628-1F09A504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2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5816-6018-4B1E-A830-27B1BC38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E44475-E034-43D4-AB5E-A75CAA001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72D4AF-7423-4B50-9113-F957C009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F15F02-E7AD-423A-8A8A-AB4BF875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2497E-1D26-4BB6-809A-219FC336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58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BDE56F-2D41-4614-A579-8753949AB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9E0DA1-074C-44EB-9BE7-2F5530B66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11029-3202-4A1A-81B1-247C4B74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94F37B-26CF-4317-8D06-085A664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5275C-6A70-477B-BBAD-0B188DF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72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4242-19EA-4641-AAEC-9C02FB2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8143FE-B75E-442B-BF6A-5FD116E5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11DFA-B422-4B77-862A-34999780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109AE-202F-4236-B680-D7D49149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1496C-D75F-4926-9CDD-0ECA33EF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86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AF1A2-957E-42D4-AD38-FBC3B116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2EF40-CD93-437D-AA5E-58F9D670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EFFDDD-FCC2-453E-B9E1-3D0BD79E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2E6323-E433-4CAF-B757-0A19C031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9116F-34C5-4943-97D5-D2029E4F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B9723-491E-4604-BF1F-4CF2B1A2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F2C86-7CA9-48D2-9549-FBFA47DBF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CDCC44-388E-4A8B-8587-8DF833C9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E8FEB-A6A9-4925-B18D-64A47DE5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F703D1-5817-416F-AB16-F1E3CAFD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889F2-4E34-41B0-BF20-AA4D3BC3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05C77-95AB-4EE2-963F-EF6948D8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8D3201-2646-45A7-877A-1FD030F4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85B03-0B58-4A73-AC76-5D31473D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9301FF-D29D-4AA8-8753-A6FE20B6A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91685F-19AD-472F-BABE-30E33BA2F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31C239-4CC9-4E8F-9DBE-664A8444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670491-5F3D-41A9-955B-F74CEE1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86CDC3-A5CA-44DF-84B1-33DB32CF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27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7BBCC-6935-4884-A5CE-F3302A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A58770-F0C6-4C81-848B-2ED3E46D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3BC049-6670-4355-B54C-8B8C8928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804DE9-BEB3-4802-91F1-FBCCA92B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66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A25BEF-29FC-4D34-83B6-62412868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6E42B7-2437-4D8A-B2CC-B409C72A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B241B2-FEF9-46DD-8DE4-22EACF78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AF856-31C1-40BF-AD7B-12035445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49F37-17CF-46FA-AD3C-F8FA09F1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FB6C48-3290-4E7B-96DE-98F4BE33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127A06-52C1-4849-BD84-162E2DC0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5CC10B-6590-4BF1-B7E4-EFC7D7B6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9C1B6D-CB5A-4AAA-8E1E-E61E6A69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1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0F97-514C-4B2A-845B-3580B8CB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2ABB3B-7621-4385-BB3A-0404ECD34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8FC2E6-620D-41BD-9315-4CC13C67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B1D71-6284-4240-ACD7-9791F867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819880-2E20-4F95-917C-11AE9942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E4B20-F35B-4B49-BD63-CAA7890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67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1C7188-BA8B-4DD1-8D70-EDC8BBEA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29990-7899-4F64-AC47-B5B8A05E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CEFB0D-9D02-48D4-9D97-274FA1371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C68D-2EC9-46C5-BA3A-A33CC5EBF21B}" type="datetimeFigureOut">
              <a:rPr lang="pt-BR" smtClean="0"/>
              <a:t>21/11/2020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0C2A5-20B5-47D5-9E5C-727443559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D7661-07E2-4846-9809-8634C5B5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EBA4-E631-4190-9C05-DB8209C7C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DAEE9C-A3AE-46A6-8963-A15CC890EEAD}"/>
              </a:ext>
            </a:extLst>
          </p:cNvPr>
          <p:cNvSpPr txBox="1"/>
          <p:nvPr/>
        </p:nvSpPr>
        <p:spPr>
          <a:xfrm>
            <a:off x="0" y="934939"/>
            <a:ext cx="1219199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300" dirty="0">
                <a:latin typeface="Arial" panose="020B0604020202020204" pitchFamily="34" charset="0"/>
                <a:cs typeface="Arial" panose="020B0604020202020204" pitchFamily="34" charset="0"/>
              </a:rPr>
              <a:t>APRESENTAÇÃO DE CONCLUSÃO DE CURSO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7858A9-1D77-4F07-AB2C-1D51212DBB9F}"/>
              </a:ext>
            </a:extLst>
          </p:cNvPr>
          <p:cNvSpPr txBox="1"/>
          <p:nvPr/>
        </p:nvSpPr>
        <p:spPr>
          <a:xfrm>
            <a:off x="0" y="262393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ANALISE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209524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704927A-572F-48A8-B56C-B6B3F2367E4E}"/>
              </a:ext>
            </a:extLst>
          </p:cNvPr>
          <p:cNvSpPr txBox="1"/>
          <p:nvPr/>
        </p:nvSpPr>
        <p:spPr>
          <a:xfrm>
            <a:off x="0" y="2175254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UTILIZAREMOS PARA O DESENVOLVIMENTO DO SISTEMA A LINGUAGEM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C# .NET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WINDOWS FORM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PARA O DESENVOLVIMENTO DA INTERFACE DO PROGRAMA, PARA O BANCO DE DADOS SERÁ UTILIZADO O ACESS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8DC75F-F3B3-47A2-930A-D9688A6F49DE}"/>
              </a:ext>
            </a:extLst>
          </p:cNvPr>
          <p:cNvSpPr txBox="1"/>
          <p:nvPr/>
        </p:nvSpPr>
        <p:spPr>
          <a:xfrm>
            <a:off x="3597965" y="859580"/>
            <a:ext cx="4996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SOBRE O SISTEMA</a:t>
            </a:r>
          </a:p>
        </p:txBody>
      </p:sp>
    </p:spTree>
    <p:extLst>
      <p:ext uri="{BB962C8B-B14F-4D97-AF65-F5344CB8AC3E}">
        <p14:creationId xmlns:p14="http://schemas.microsoft.com/office/powerpoint/2010/main" val="24410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FF79C3C-12EB-4C7B-9EB2-A980577CD0A2}"/>
              </a:ext>
            </a:extLst>
          </p:cNvPr>
          <p:cNvSpPr txBox="1"/>
          <p:nvPr/>
        </p:nvSpPr>
        <p:spPr>
          <a:xfrm>
            <a:off x="0" y="249140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UTILIZAREMOS UM SISTEMA LOGIN COM NIVEIS DE ACESSOS DIFERENTES, ONDE NA DEMONSTRAÇÃO DO PROGRAMA VOU USAR UM LOGIN DE ALTO NIVEL PARA PODE ACESSAR TODAS AS TELAS.</a:t>
            </a:r>
          </a:p>
        </p:txBody>
      </p:sp>
    </p:spTree>
    <p:extLst>
      <p:ext uri="{BB962C8B-B14F-4D97-AF65-F5344CB8AC3E}">
        <p14:creationId xmlns:p14="http://schemas.microsoft.com/office/powerpoint/2010/main" val="57937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052DE2D-E003-4674-B62D-5EB1451D0C90}"/>
              </a:ext>
            </a:extLst>
          </p:cNvPr>
          <p:cNvSpPr txBox="1"/>
          <p:nvPr/>
        </p:nvSpPr>
        <p:spPr>
          <a:xfrm>
            <a:off x="3419061" y="2266122"/>
            <a:ext cx="4214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9140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9A0E146-8258-40F1-9B22-01DA9725CCF4}"/>
              </a:ext>
            </a:extLst>
          </p:cNvPr>
          <p:cNvSpPr txBox="1"/>
          <p:nvPr/>
        </p:nvSpPr>
        <p:spPr>
          <a:xfrm>
            <a:off x="0" y="156375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SISTEMA SIMPLE DE LOGISTICA INTERNA</a:t>
            </a:r>
          </a:p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COM UTILIZAÇÃO DO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9E5CCB-6A81-4DCA-8E43-C05C29A203DE}"/>
              </a:ext>
            </a:extLst>
          </p:cNvPr>
          <p:cNvSpPr txBox="1"/>
          <p:nvPr/>
        </p:nvSpPr>
        <p:spPr>
          <a:xfrm>
            <a:off x="0" y="5294244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SIGTEMP SOLUTIONS</a:t>
            </a:r>
            <a:endParaRPr lang="pt-BR" sz="4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5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5DFCC59-7415-4105-81FD-1DECB5E554E5}"/>
              </a:ext>
            </a:extLst>
          </p:cNvPr>
          <p:cNvSpPr txBox="1"/>
          <p:nvPr/>
        </p:nvSpPr>
        <p:spPr>
          <a:xfrm>
            <a:off x="0" y="9942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INTEGRAÇÃO DO RFID NA LINHA DE PRODUÇÃO</a:t>
            </a:r>
          </a:p>
          <a:p>
            <a:pPr algn="ctr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B71008-C6B2-49C0-BB94-ECF6FF34398A}"/>
              </a:ext>
            </a:extLst>
          </p:cNvPr>
          <p:cNvSpPr txBox="1"/>
          <p:nvPr/>
        </p:nvSpPr>
        <p:spPr>
          <a:xfrm>
            <a:off x="0" y="3043451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- 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INDENTIFICAÇÃO POR RADIO FREQUÊNCIA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,É UMA TECNOLOGIA JÁ UTILIZADA EM GRANDES MERCADOS ALGUMAS LOJAS E ARMAZENS, HOJE EM DIA SENDO UTILIZADA EM ALGUMAS INDUSTRIAS PARA RASTREAR OS PRODUTOS NA LINHA DE PRODUÇÃO.</a:t>
            </a:r>
          </a:p>
        </p:txBody>
      </p:sp>
    </p:spTree>
    <p:extLst>
      <p:ext uri="{BB962C8B-B14F-4D97-AF65-F5344CB8AC3E}">
        <p14:creationId xmlns:p14="http://schemas.microsoft.com/office/powerpoint/2010/main" val="134589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3BA530-958E-4B96-9FD0-0F04CB711843}"/>
              </a:ext>
            </a:extLst>
          </p:cNvPr>
          <p:cNvSpPr txBox="1"/>
          <p:nvPr/>
        </p:nvSpPr>
        <p:spPr>
          <a:xfrm>
            <a:off x="1212572" y="768628"/>
            <a:ext cx="9766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UTILIZAÇÃO DO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NA LINHA DE PRODUÇÃO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E9EE6B-3119-4160-B863-7D83F88A91C0}"/>
              </a:ext>
            </a:extLst>
          </p:cNvPr>
          <p:cNvSpPr txBox="1"/>
          <p:nvPr/>
        </p:nvSpPr>
        <p:spPr>
          <a:xfrm>
            <a:off x="0" y="2955235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VOCE PODE UTILIZAR O RFID PARA RASTREA OS OBJETOS NA LINHA, DETECTAR FALHAS, AUTOMAÇÃO  DE PROCESSOS, OTIMIZAÇÃO DA CADEIA LOGISTICA E INTEGRAÇÃO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16049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9B5F951-ACA2-4036-8A7B-01A81F8F3021}"/>
              </a:ext>
            </a:extLst>
          </p:cNvPr>
          <p:cNvSpPr txBox="1"/>
          <p:nvPr/>
        </p:nvSpPr>
        <p:spPr>
          <a:xfrm>
            <a:off x="251791" y="662609"/>
            <a:ext cx="1194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PORQUE A CRIAÇÃO DE UM SISTEMA NOVO? </a:t>
            </a:r>
          </a:p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PORQUE NÃO UTILIZAR UM SISTEMA JÁ EXISTENTE DE MRP, ERP?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0B1175-70C2-4F79-9227-79AD9638F763}"/>
              </a:ext>
            </a:extLst>
          </p:cNvPr>
          <p:cNvSpPr txBox="1"/>
          <p:nvPr/>
        </p:nvSpPr>
        <p:spPr>
          <a:xfrm>
            <a:off x="0" y="2319131"/>
            <a:ext cx="12046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O PRINCIPAL MOTIVO DE UM SISTEMA NOVO COM A UTILIZAÇÃO DO RFID, É O CLIENTE TER UM BUDGET UM POUCO ABAIXO PARA A INTEGRAÇÃO DO RFID + SISTEMA DE MRP/ERP, E TAMBEM POR SER UMA EMPRESA QUE ESTÁ SE EXPANDINDO NO MERCADO AINDA.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92347F-F30A-41F1-AECF-66D972A822FA}"/>
              </a:ext>
            </a:extLst>
          </p:cNvPr>
          <p:cNvSpPr txBox="1"/>
          <p:nvPr/>
        </p:nvSpPr>
        <p:spPr>
          <a:xfrm>
            <a:off x="0" y="454549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FUTURAMENTE HAVERA A INTEGRAÇÃO DO SISTEMA DESENVOLVIDO COM UM SISTEMA DE MRP/ERP</a:t>
            </a:r>
          </a:p>
        </p:txBody>
      </p:sp>
    </p:spTree>
    <p:extLst>
      <p:ext uri="{BB962C8B-B14F-4D97-AF65-F5344CB8AC3E}">
        <p14:creationId xmlns:p14="http://schemas.microsoft.com/office/powerpoint/2010/main" val="5248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9EDD381-E4E6-458C-9F29-941E7FEF83B3}"/>
              </a:ext>
            </a:extLst>
          </p:cNvPr>
          <p:cNvSpPr txBox="1"/>
          <p:nvPr/>
        </p:nvSpPr>
        <p:spPr>
          <a:xfrm>
            <a:off x="0" y="59084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EXISTEM  ALGUNS TIPOS DE ETIQUETAS DE RFID SEPARADO EM DUAS CLASSES DIFERETES: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637F78-20C0-459B-B06B-C2BB75EC53E5}"/>
              </a:ext>
            </a:extLst>
          </p:cNvPr>
          <p:cNvSpPr txBox="1"/>
          <p:nvPr/>
        </p:nvSpPr>
        <p:spPr>
          <a:xfrm>
            <a:off x="0" y="2493315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AS PASSIVAS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QUE RECEBEM ENERGIA DO LEITOR PARA EFETUAR A VERIFICAÇÃO DOS DADOS QUE JÁ ESTÁ GUARDADA NAS  ETIQUETAS, POREM EXISTE ALGUMAS QUE PODEM SER REGRAVADAS QUE SÃO CONSIDERADAS SEMI-PASSIVAS.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AS ATIVAS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– QUE JÁ TEM UMA FONTE DE ENERGIA INTERNA, TEM UM RAIO MAIOR PARA A LEITURA DOS DADOS, ÉMAIS RESISTENTES A HAMBIENTES HOSTIS.</a:t>
            </a:r>
          </a:p>
        </p:txBody>
      </p:sp>
    </p:spTree>
    <p:extLst>
      <p:ext uri="{BB962C8B-B14F-4D97-AF65-F5344CB8AC3E}">
        <p14:creationId xmlns:p14="http://schemas.microsoft.com/office/powerpoint/2010/main" val="308806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6F9097-45F1-4FFC-B833-36A23037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4" y="1380403"/>
            <a:ext cx="6221895" cy="517610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CF8AE8-4ECA-435E-90A6-015C611C0F2A}"/>
              </a:ext>
            </a:extLst>
          </p:cNvPr>
          <p:cNvSpPr txBox="1"/>
          <p:nvPr/>
        </p:nvSpPr>
        <p:spPr>
          <a:xfrm>
            <a:off x="2398643" y="503583"/>
            <a:ext cx="658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 DE CONSTRUÇÃO TAG RFID PASSIVA E ATIVA</a:t>
            </a:r>
          </a:p>
        </p:txBody>
      </p:sp>
    </p:spTree>
    <p:extLst>
      <p:ext uri="{BB962C8B-B14F-4D97-AF65-F5344CB8AC3E}">
        <p14:creationId xmlns:p14="http://schemas.microsoft.com/office/powerpoint/2010/main" val="238098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D771D5-3F64-4A6D-9C3B-B2C8DD9D5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98" y="1945552"/>
            <a:ext cx="3810000" cy="381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86553C-6A16-43D7-8801-A06D79EBB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02" y="2261086"/>
            <a:ext cx="3678305" cy="31789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6D962B-24EA-434A-B00D-50843277BB56}"/>
              </a:ext>
            </a:extLst>
          </p:cNvPr>
          <p:cNvSpPr txBox="1"/>
          <p:nvPr/>
        </p:nvSpPr>
        <p:spPr>
          <a:xfrm>
            <a:off x="310598" y="1140983"/>
            <a:ext cx="5149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ANTENA LEITORA DE RFID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EE4EA5-D496-4654-981C-6D1764B65869}"/>
              </a:ext>
            </a:extLst>
          </p:cNvPr>
          <p:cNvSpPr txBox="1"/>
          <p:nvPr/>
        </p:nvSpPr>
        <p:spPr>
          <a:xfrm>
            <a:off x="6361043" y="843104"/>
            <a:ext cx="5830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LEITOR MANUAL DE RFID PASSIVOS E ATIVOS</a:t>
            </a:r>
          </a:p>
        </p:txBody>
      </p:sp>
    </p:spTree>
    <p:extLst>
      <p:ext uri="{BB962C8B-B14F-4D97-AF65-F5344CB8AC3E}">
        <p14:creationId xmlns:p14="http://schemas.microsoft.com/office/powerpoint/2010/main" val="41104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325453-A9E2-4934-B905-328FDD99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EE0A06B-0C29-4215-AAC8-68B516E4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99" y="1969477"/>
            <a:ext cx="8463401" cy="43891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12B44A-3B8A-4F75-92FD-D754EE788C7A}"/>
              </a:ext>
            </a:extLst>
          </p:cNvPr>
          <p:cNvSpPr txBox="1"/>
          <p:nvPr/>
        </p:nvSpPr>
        <p:spPr>
          <a:xfrm>
            <a:off x="1615439" y="639077"/>
            <a:ext cx="896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EXEMPLOS DE USO DO RFID</a:t>
            </a:r>
          </a:p>
        </p:txBody>
      </p:sp>
    </p:spTree>
    <p:extLst>
      <p:ext uri="{BB962C8B-B14F-4D97-AF65-F5344CB8AC3E}">
        <p14:creationId xmlns:p14="http://schemas.microsoft.com/office/powerpoint/2010/main" val="21401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345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AUGUSTO SCHOTKA</dc:creator>
  <cp:lastModifiedBy>FELIPE AUGUSTO SCHOTKA</cp:lastModifiedBy>
  <cp:revision>37</cp:revision>
  <dcterms:created xsi:type="dcterms:W3CDTF">2020-11-20T14:14:22Z</dcterms:created>
  <dcterms:modified xsi:type="dcterms:W3CDTF">2020-11-21T15:41:01Z</dcterms:modified>
</cp:coreProperties>
</file>