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3" r:id="rId8"/>
    <p:sldId id="259" r:id="rId9"/>
    <p:sldId id="260" r:id="rId10"/>
    <p:sldId id="264" r:id="rId11"/>
    <p:sldId id="265" r:id="rId12"/>
    <p:sldId id="269" r:id="rId13"/>
    <p:sldId id="271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F795-21E8-475E-B9FC-6AF7ED3C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369B4-F1AF-4907-B4A7-EEE8A13F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D2C36-3840-4927-9D03-35DE20E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3D825-1AAC-4D9E-A844-30C02CE0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C8552-2658-40AC-9628-1F09A504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816-6018-4B1E-A830-27B1BC38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E44475-E034-43D4-AB5E-A75CAA00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2D4AF-7423-4B50-9113-F957C009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15F02-E7AD-423A-8A8A-AB4BF875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2497E-1D26-4BB6-809A-219FC336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5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DE56F-2D41-4614-A579-8753949AB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9E0DA1-074C-44EB-9BE7-2F5530B6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11029-3202-4A1A-81B1-247C4B74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4F37B-26CF-4317-8D06-085A664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5275C-6A70-477B-BBAD-0B188DF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2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4242-19EA-4641-AAEC-9C02FB2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143FE-B75E-442B-BF6A-5FD116E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11DFA-B422-4B77-862A-34999780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109AE-202F-4236-B680-D7D49149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1496C-D75F-4926-9CDD-0ECA33EF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AF1A2-957E-42D4-AD38-FBC3B116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2EF40-CD93-437D-AA5E-58F9D670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FFDDD-FCC2-453E-B9E1-3D0BD79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E6323-E433-4CAF-B757-0A19C031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9116F-34C5-4943-97D5-D2029E4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B9723-491E-4604-BF1F-4CF2B1A2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F2C86-7CA9-48D2-9549-FBFA47DBF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DCC44-388E-4A8B-8587-8DF833C9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E8FEB-A6A9-4925-B18D-64A47DE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703D1-5817-416F-AB16-F1E3CAF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889F2-4E34-41B0-BF20-AA4D3BC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05C77-95AB-4EE2-963F-EF6948D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D3201-2646-45A7-877A-1FD030F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85B03-0B58-4A73-AC76-5D31473D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9301FF-D29D-4AA8-8753-A6FE20B6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1685F-19AD-472F-BABE-30E33BA2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1C239-4CC9-4E8F-9DBE-664A8444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670491-5F3D-41A9-955B-F74CEE1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86CDC3-A5CA-44DF-84B1-33DB32C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BBCC-6935-4884-A5CE-F3302A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A58770-F0C6-4C81-848B-2ED3E46D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BC049-6670-4355-B54C-8B8C8928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804DE9-BEB3-4802-91F1-FBCCA92B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A25BEF-29FC-4D34-83B6-6241286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E42B7-2437-4D8A-B2CC-B409C72A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241B2-FEF9-46DD-8DE4-22EACF7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F856-31C1-40BF-AD7B-12035445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49F37-17CF-46FA-AD3C-F8FA09F1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FB6C48-3290-4E7B-96DE-98F4BE33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27A06-52C1-4849-BD84-162E2DC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C10B-6590-4BF1-B7E4-EFC7D7B6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9C1B6D-CB5A-4AAA-8E1E-E61E6A69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0F97-514C-4B2A-845B-3580B8CB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2ABB3B-7621-4385-BB3A-0404ECD3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FC2E6-620D-41BD-9315-4CC13C67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B1D71-6284-4240-ACD7-9791F867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819880-2E20-4F95-917C-11AE9942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E4B20-F35B-4B49-BD63-CAA7890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7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C7188-BA8B-4DD1-8D70-EDC8BBEA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29990-7899-4F64-AC47-B5B8A05E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EFB0D-9D02-48D4-9D97-274FA137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68D-2EC9-46C5-BA3A-A33CC5EBF21B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0C2A5-20B5-47D5-9E5C-727443559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D7661-07E2-4846-9809-8634C5B5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DAEE9C-A3AE-46A6-8963-A15CC890EEAD}"/>
              </a:ext>
            </a:extLst>
          </p:cNvPr>
          <p:cNvSpPr txBox="1"/>
          <p:nvPr/>
        </p:nvSpPr>
        <p:spPr>
          <a:xfrm>
            <a:off x="0" y="934939"/>
            <a:ext cx="121919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APRESENTAÇÃO DE CONCLUSÃO DE CURSO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7858A9-1D77-4F07-AB2C-1D51212DBB9F}"/>
              </a:ext>
            </a:extLst>
          </p:cNvPr>
          <p:cNvSpPr txBox="1"/>
          <p:nvPr/>
        </p:nvSpPr>
        <p:spPr>
          <a:xfrm>
            <a:off x="0" y="262393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ANALISE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0952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F79C3C-12EB-4C7B-9EB2-A980577CD0A2}"/>
              </a:ext>
            </a:extLst>
          </p:cNvPr>
          <p:cNvSpPr txBox="1"/>
          <p:nvPr/>
        </p:nvSpPr>
        <p:spPr>
          <a:xfrm>
            <a:off x="662608" y="1076572"/>
            <a:ext cx="1086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SISTEMA VAI CONTER TIPOS DIFERENTES DE AUTENTICAÇÃO DE USUARIOS PARA DIFERENTES TIPOS DE ACESSOS, ONDE O TRABALHADOR DE CADA SETOR SÓ VAI PODER UTILIZAR ALGUMAS PARTES DO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26DF3D-53A6-4F7E-847E-0347E0D96306}"/>
              </a:ext>
            </a:extLst>
          </p:cNvPr>
          <p:cNvSpPr txBox="1"/>
          <p:nvPr/>
        </p:nvSpPr>
        <p:spPr>
          <a:xfrm>
            <a:off x="450574" y="3670852"/>
            <a:ext cx="108667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PARA A DEMONSTRAÇÃO VAI SER UTILIZADO UMA SENHA DE ALTO NIVEL PARA DEMONSTRAR TODAS AS TELAS DO SISTEMA</a:t>
            </a:r>
          </a:p>
        </p:txBody>
      </p:sp>
    </p:spTree>
    <p:extLst>
      <p:ext uri="{BB962C8B-B14F-4D97-AF65-F5344CB8AC3E}">
        <p14:creationId xmlns:p14="http://schemas.microsoft.com/office/powerpoint/2010/main" val="57937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15.jpeg">
            <a:extLst>
              <a:ext uri="{FF2B5EF4-FFF2-40B4-BE49-F238E27FC236}">
                <a16:creationId xmlns:a16="http://schemas.microsoft.com/office/drawing/2014/main" id="{7BF527B0-6DB9-456A-B491-544AC294D1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763" y="706813"/>
            <a:ext cx="3588385" cy="2510155"/>
          </a:xfrm>
          <a:prstGeom prst="rect">
            <a:avLst/>
          </a:prstGeom>
        </p:spPr>
      </p:pic>
      <p:pic>
        <p:nvPicPr>
          <p:cNvPr id="6" name="image16.jpeg">
            <a:extLst>
              <a:ext uri="{FF2B5EF4-FFF2-40B4-BE49-F238E27FC236}">
                <a16:creationId xmlns:a16="http://schemas.microsoft.com/office/drawing/2014/main" id="{E4F26CA7-DD4C-4D8F-8875-3408BD1927F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0201" y="756507"/>
            <a:ext cx="3621405" cy="2379345"/>
          </a:xfrm>
          <a:prstGeom prst="rect">
            <a:avLst/>
          </a:prstGeom>
        </p:spPr>
      </p:pic>
      <p:pic>
        <p:nvPicPr>
          <p:cNvPr id="7" name="image17.jpeg">
            <a:extLst>
              <a:ext uri="{FF2B5EF4-FFF2-40B4-BE49-F238E27FC236}">
                <a16:creationId xmlns:a16="http://schemas.microsoft.com/office/drawing/2014/main" id="{2A9A5C52-2873-482B-B8A5-FEDF064835B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3517" y="3708233"/>
            <a:ext cx="3555365" cy="286893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25FC170E-9563-4143-94B0-69B0762F2B4C}"/>
              </a:ext>
            </a:extLst>
          </p:cNvPr>
          <p:cNvSpPr/>
          <p:nvPr/>
        </p:nvSpPr>
        <p:spPr>
          <a:xfrm>
            <a:off x="5043928" y="1868558"/>
            <a:ext cx="1272209" cy="291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15D54D4-7889-47C7-A1DD-0BF08F9A3260}"/>
              </a:ext>
            </a:extLst>
          </p:cNvPr>
          <p:cNvSpPr/>
          <p:nvPr/>
        </p:nvSpPr>
        <p:spPr>
          <a:xfrm rot="7869616">
            <a:off x="8032294" y="4044545"/>
            <a:ext cx="1272209" cy="291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B558C0-BD89-4C07-BBCB-CA4F3452C921}"/>
              </a:ext>
            </a:extLst>
          </p:cNvPr>
          <p:cNvSpPr txBox="1"/>
          <p:nvPr/>
        </p:nvSpPr>
        <p:spPr>
          <a:xfrm>
            <a:off x="1359292" y="239011"/>
            <a:ext cx="2847326" cy="37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CARREGAMENTO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6F7792-746D-4B08-9045-175918814CD3}"/>
              </a:ext>
            </a:extLst>
          </p:cNvPr>
          <p:cNvSpPr txBox="1"/>
          <p:nvPr/>
        </p:nvSpPr>
        <p:spPr>
          <a:xfrm>
            <a:off x="7354957" y="267585"/>
            <a:ext cx="2743200" cy="37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F399CA-9E87-4DA0-AA97-1370DFD2D017}"/>
              </a:ext>
            </a:extLst>
          </p:cNvPr>
          <p:cNvSpPr txBox="1"/>
          <p:nvPr/>
        </p:nvSpPr>
        <p:spPr>
          <a:xfrm>
            <a:off x="4577148" y="3246138"/>
            <a:ext cx="21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19140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F1B5BF-F80C-4DA1-BABD-9B0C58977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2" y="1877254"/>
            <a:ext cx="4990858" cy="4178989"/>
          </a:xfrm>
          <a:prstGeom prst="rect">
            <a:avLst/>
          </a:prstGeom>
        </p:spPr>
      </p:pic>
      <p:pic>
        <p:nvPicPr>
          <p:cNvPr id="9" name="image25.jpeg">
            <a:extLst>
              <a:ext uri="{FF2B5EF4-FFF2-40B4-BE49-F238E27FC236}">
                <a16:creationId xmlns:a16="http://schemas.microsoft.com/office/drawing/2014/main" id="{3C3E87E4-6C40-4B9D-B648-3FEDF9DE098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9032" y="1877254"/>
            <a:ext cx="4843611" cy="4178989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7136494-6AFF-4C2F-BBC1-E01E63D97643}"/>
              </a:ext>
            </a:extLst>
          </p:cNvPr>
          <p:cNvSpPr/>
          <p:nvPr/>
        </p:nvSpPr>
        <p:spPr>
          <a:xfrm>
            <a:off x="5019235" y="567070"/>
            <a:ext cx="1679797" cy="234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C75227-7CE4-42DF-82B2-5C9565B2F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08" y="193825"/>
            <a:ext cx="1246383" cy="9015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1B45071-C28E-46F0-8B7B-FFA8AD7A17D7}"/>
              </a:ext>
            </a:extLst>
          </p:cNvPr>
          <p:cNvSpPr/>
          <p:nvPr/>
        </p:nvSpPr>
        <p:spPr>
          <a:xfrm rot="5400000">
            <a:off x="2158216" y="135425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8993A16-498A-495C-8A9D-BA3859576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57" y="141721"/>
            <a:ext cx="1246383" cy="901551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656F104-DE76-49BD-B115-AE7D91A38900}"/>
              </a:ext>
            </a:extLst>
          </p:cNvPr>
          <p:cNvSpPr/>
          <p:nvPr/>
        </p:nvSpPr>
        <p:spPr>
          <a:xfrm rot="5400000">
            <a:off x="8941265" y="1302153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0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23.jpeg">
            <a:extLst>
              <a:ext uri="{FF2B5EF4-FFF2-40B4-BE49-F238E27FC236}">
                <a16:creationId xmlns:a16="http://schemas.microsoft.com/office/drawing/2014/main" id="{9DA005DF-D9C5-4307-9CEC-8665BB0E17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9283" y="2788044"/>
            <a:ext cx="3130549" cy="3084195"/>
          </a:xfrm>
          <a:prstGeom prst="rect">
            <a:avLst/>
          </a:prstGeom>
        </p:spPr>
      </p:pic>
      <p:pic>
        <p:nvPicPr>
          <p:cNvPr id="8" name="image24.jpeg">
            <a:extLst>
              <a:ext uri="{FF2B5EF4-FFF2-40B4-BE49-F238E27FC236}">
                <a16:creationId xmlns:a16="http://schemas.microsoft.com/office/drawing/2014/main" id="{02A7AD35-5A93-4DBF-BD1D-B9E049959B6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8834" y="2788044"/>
            <a:ext cx="3138805" cy="3023235"/>
          </a:xfrm>
          <a:prstGeom prst="rect">
            <a:avLst/>
          </a:prstGeom>
        </p:spPr>
      </p:pic>
      <p:pic>
        <p:nvPicPr>
          <p:cNvPr id="9" name="image22.jpeg">
            <a:extLst>
              <a:ext uri="{FF2B5EF4-FFF2-40B4-BE49-F238E27FC236}">
                <a16:creationId xmlns:a16="http://schemas.microsoft.com/office/drawing/2014/main" id="{71E332D3-148F-4F4D-94EE-045022EC84B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95" y="2788044"/>
            <a:ext cx="3130549" cy="308419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0B6B3C6-4455-41C6-928E-C9F6D9241284}"/>
              </a:ext>
            </a:extLst>
          </p:cNvPr>
          <p:cNvSpPr/>
          <p:nvPr/>
        </p:nvSpPr>
        <p:spPr>
          <a:xfrm>
            <a:off x="3830281" y="3988899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E765FC6-FBBF-48C6-9E03-F6F008D8F77A}"/>
              </a:ext>
            </a:extLst>
          </p:cNvPr>
          <p:cNvSpPr/>
          <p:nvPr/>
        </p:nvSpPr>
        <p:spPr>
          <a:xfrm>
            <a:off x="7897950" y="4061122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0C45739-B10B-4725-B816-202C6299A2D7}"/>
              </a:ext>
            </a:extLst>
          </p:cNvPr>
          <p:cNvSpPr/>
          <p:nvPr/>
        </p:nvSpPr>
        <p:spPr>
          <a:xfrm rot="5400000">
            <a:off x="1089272" y="2063281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316FFD-3D5B-437B-9003-DEB98BE7C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4" y="470993"/>
            <a:ext cx="1735881" cy="1255621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E77B7B5D-64B3-4B2F-9AFF-48772A4D6127}"/>
              </a:ext>
            </a:extLst>
          </p:cNvPr>
          <p:cNvSpPr/>
          <p:nvPr/>
        </p:nvSpPr>
        <p:spPr>
          <a:xfrm rot="16200000">
            <a:off x="1594040" y="2063281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95E332E-8040-47DF-95F2-28B9726CE211}"/>
              </a:ext>
            </a:extLst>
          </p:cNvPr>
          <p:cNvSpPr/>
          <p:nvPr/>
        </p:nvSpPr>
        <p:spPr>
          <a:xfrm rot="5400000">
            <a:off x="5556407" y="204219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3395F5A-CE03-457F-BB1B-B75BE3BF4981}"/>
              </a:ext>
            </a:extLst>
          </p:cNvPr>
          <p:cNvSpPr/>
          <p:nvPr/>
        </p:nvSpPr>
        <p:spPr>
          <a:xfrm rot="16200000">
            <a:off x="6061175" y="2042197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F9489E5-BB30-4FC2-B09B-90D5D6401483}"/>
              </a:ext>
            </a:extLst>
          </p:cNvPr>
          <p:cNvSpPr/>
          <p:nvPr/>
        </p:nvSpPr>
        <p:spPr>
          <a:xfrm rot="5400000">
            <a:off x="9794423" y="2063280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1A86D55-CC2A-4770-BD43-88D765F17A97}"/>
              </a:ext>
            </a:extLst>
          </p:cNvPr>
          <p:cNvSpPr/>
          <p:nvPr/>
        </p:nvSpPr>
        <p:spPr>
          <a:xfrm rot="16200000">
            <a:off x="10299191" y="2063280"/>
            <a:ext cx="582765" cy="2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8FF4E21-B925-4B07-9D1D-0370CB5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59" y="483119"/>
            <a:ext cx="1735881" cy="125562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174A1D1-C6F3-4447-ABF7-28A6622C7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618" y="470993"/>
            <a:ext cx="1735881" cy="12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6" y="0"/>
            <a:ext cx="12218505" cy="6858000"/>
          </a:xfrm>
          <a:prstGeom prst="rect">
            <a:avLst/>
          </a:prstGeom>
        </p:spPr>
      </p:pic>
      <p:pic>
        <p:nvPicPr>
          <p:cNvPr id="4" name="image19.jpeg">
            <a:extLst>
              <a:ext uri="{FF2B5EF4-FFF2-40B4-BE49-F238E27FC236}">
                <a16:creationId xmlns:a16="http://schemas.microsoft.com/office/drawing/2014/main" id="{E225056D-35DE-4475-8731-4512799041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4917" y="1605168"/>
            <a:ext cx="3806439" cy="3614531"/>
          </a:xfrm>
          <a:prstGeom prst="rect">
            <a:avLst/>
          </a:prstGeom>
        </p:spPr>
      </p:pic>
      <p:pic>
        <p:nvPicPr>
          <p:cNvPr id="6" name="image20.jpeg">
            <a:extLst>
              <a:ext uri="{FF2B5EF4-FFF2-40B4-BE49-F238E27FC236}">
                <a16:creationId xmlns:a16="http://schemas.microsoft.com/office/drawing/2014/main" id="{010A62DD-4619-40F6-AFAE-7D1F1264F0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6030" y="1621734"/>
            <a:ext cx="3564835" cy="36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21.jpeg">
            <a:extLst>
              <a:ext uri="{FF2B5EF4-FFF2-40B4-BE49-F238E27FC236}">
                <a16:creationId xmlns:a16="http://schemas.microsoft.com/office/drawing/2014/main" id="{152F65AD-1484-4679-ADBC-73C375FA25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3361" y="1732689"/>
            <a:ext cx="3415613" cy="33926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660DA8-47B9-4E57-A5FE-A1485445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48" y="1732689"/>
            <a:ext cx="3233094" cy="33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1E6191-8A0E-4557-B378-B20C37B66DA6}"/>
              </a:ext>
            </a:extLst>
          </p:cNvPr>
          <p:cNvSpPr txBox="1"/>
          <p:nvPr/>
        </p:nvSpPr>
        <p:spPr>
          <a:xfrm>
            <a:off x="3419061" y="2266122"/>
            <a:ext cx="421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132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A0E146-8258-40F1-9B22-01DA9725CCF4}"/>
              </a:ext>
            </a:extLst>
          </p:cNvPr>
          <p:cNvSpPr txBox="1"/>
          <p:nvPr/>
        </p:nvSpPr>
        <p:spPr>
          <a:xfrm>
            <a:off x="0" y="156375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SISTEMA SIMPLE LINHA DE PRODUÇÃO</a:t>
            </a:r>
          </a:p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9E5CCB-6A81-4DCA-8E43-C05C29A203DE}"/>
              </a:ext>
            </a:extLst>
          </p:cNvPr>
          <p:cNvSpPr txBox="1"/>
          <p:nvPr/>
        </p:nvSpPr>
        <p:spPr>
          <a:xfrm>
            <a:off x="0" y="5294244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SIGTEMP SOLUTIONS</a:t>
            </a:r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DFCC59-7415-4105-81FD-1DECB5E554E5}"/>
              </a:ext>
            </a:extLst>
          </p:cNvPr>
          <p:cNvSpPr txBox="1"/>
          <p:nvPr/>
        </p:nvSpPr>
        <p:spPr>
          <a:xfrm>
            <a:off x="0" y="596655"/>
            <a:ext cx="1190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SOBRE A TECNOLOGIA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B71008-C6B2-49C0-BB94-ECF6FF34398A}"/>
              </a:ext>
            </a:extLst>
          </p:cNvPr>
          <p:cNvSpPr txBox="1"/>
          <p:nvPr/>
        </p:nvSpPr>
        <p:spPr>
          <a:xfrm>
            <a:off x="284921" y="2044005"/>
            <a:ext cx="11622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INDENTIFICAÇÃO POR RADIO FREQUÊNCIA)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UMA TECNOLOGIA ANTIGA QUE APARECEU NO SECULO XIX COM O AVANÇO DO ESTUDO SOBRE ELETROMAGNETISMO.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31282C-27F5-41E9-A016-06AA6B01F5B3}"/>
              </a:ext>
            </a:extLst>
          </p:cNvPr>
          <p:cNvSpPr txBox="1"/>
          <p:nvPr/>
        </p:nvSpPr>
        <p:spPr>
          <a:xfrm>
            <a:off x="927651" y="3758504"/>
            <a:ext cx="10336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HOJE ESTA SENDO MUITO UTILIZADA EM MERCADOS AUTONOMOS, LINHA DE PRODUÇÃO DE INDRUSTRIAS, ARMAZENAGEM DENTRE OUTRAS UTILIDADES</a:t>
            </a:r>
          </a:p>
        </p:txBody>
      </p:sp>
    </p:spTree>
    <p:extLst>
      <p:ext uri="{BB962C8B-B14F-4D97-AF65-F5344CB8AC3E}">
        <p14:creationId xmlns:p14="http://schemas.microsoft.com/office/powerpoint/2010/main" val="13458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EDD381-E4E6-458C-9F29-941E7FEF83B3}"/>
              </a:ext>
            </a:extLst>
          </p:cNvPr>
          <p:cNvSpPr txBox="1"/>
          <p:nvPr/>
        </p:nvSpPr>
        <p:spPr>
          <a:xfrm>
            <a:off x="0" y="59084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EXISTEM  ALGUNS TIPOS DE ETIQUETAS DE RFID SEPARADO EM DUAS CLASSES DIFERETES: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37F78-20C0-459B-B06B-C2BB75EC53E5}"/>
              </a:ext>
            </a:extLst>
          </p:cNvPr>
          <p:cNvSpPr txBox="1"/>
          <p:nvPr/>
        </p:nvSpPr>
        <p:spPr>
          <a:xfrm>
            <a:off x="622852" y="2258904"/>
            <a:ext cx="11264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PASSIVAS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QUE RECEBEM ENERGIA DO LEITOR PARA EFETUAR A VERIFICAÇÃO DOS DADOS QUE JÁ ESTÁ GUARDADA NAS  ETIQUETAS, POREM EXISTE ALGUMAS QUE PODEM SER REGRAVADAS QUE SÃO CONSIDERADAS SEMI-PASSIVAS.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ATIVAS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– QUE JÁ TEM UMA FONTE DE ENERGIA INTERNA, TEM UM RAIO MAIOR PARA A LEITURA DOS DADOS, ÉMAIS RESISTENTES A HAMBIENTES HOSTIS.</a:t>
            </a:r>
          </a:p>
        </p:txBody>
      </p:sp>
    </p:spTree>
    <p:extLst>
      <p:ext uri="{BB962C8B-B14F-4D97-AF65-F5344CB8AC3E}">
        <p14:creationId xmlns:p14="http://schemas.microsoft.com/office/powerpoint/2010/main" val="308806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F9097-45F1-4FFC-B833-36A23037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4" y="1380403"/>
            <a:ext cx="6221895" cy="51761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CF8AE8-4ECA-435E-90A6-015C611C0F2A}"/>
              </a:ext>
            </a:extLst>
          </p:cNvPr>
          <p:cNvSpPr txBox="1"/>
          <p:nvPr/>
        </p:nvSpPr>
        <p:spPr>
          <a:xfrm>
            <a:off x="2398643" y="503583"/>
            <a:ext cx="658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 DE CONSTRUÇÃO TAG RFID PASSIVA E ATIVA</a:t>
            </a:r>
          </a:p>
        </p:txBody>
      </p:sp>
    </p:spTree>
    <p:extLst>
      <p:ext uri="{BB962C8B-B14F-4D97-AF65-F5344CB8AC3E}">
        <p14:creationId xmlns:p14="http://schemas.microsoft.com/office/powerpoint/2010/main" val="23809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D771D5-3F64-4A6D-9C3B-B2C8DD9D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98" y="1945552"/>
            <a:ext cx="3810000" cy="381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86553C-6A16-43D7-8801-A06D79EBB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2" y="2261086"/>
            <a:ext cx="3678305" cy="3178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D962B-24EA-434A-B00D-50843277BB56}"/>
              </a:ext>
            </a:extLst>
          </p:cNvPr>
          <p:cNvSpPr txBox="1"/>
          <p:nvPr/>
        </p:nvSpPr>
        <p:spPr>
          <a:xfrm>
            <a:off x="310598" y="1140983"/>
            <a:ext cx="5149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ANTENA LEITORA DE RFID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EE4EA5-D496-4654-981C-6D1764B65869}"/>
              </a:ext>
            </a:extLst>
          </p:cNvPr>
          <p:cNvSpPr txBox="1"/>
          <p:nvPr/>
        </p:nvSpPr>
        <p:spPr>
          <a:xfrm>
            <a:off x="6361043" y="843104"/>
            <a:ext cx="5830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LEITOR MANUAL DE RFID PASSIVOS E ATIVOS</a:t>
            </a:r>
          </a:p>
        </p:txBody>
      </p:sp>
    </p:spTree>
    <p:extLst>
      <p:ext uri="{BB962C8B-B14F-4D97-AF65-F5344CB8AC3E}">
        <p14:creationId xmlns:p14="http://schemas.microsoft.com/office/powerpoint/2010/main" val="41104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EE0A06B-0C29-4215-AAC8-68B516E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9" y="1969477"/>
            <a:ext cx="8463401" cy="43891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12B44A-3B8A-4F75-92FD-D754EE788C7A}"/>
              </a:ext>
            </a:extLst>
          </p:cNvPr>
          <p:cNvSpPr txBox="1"/>
          <p:nvPr/>
        </p:nvSpPr>
        <p:spPr>
          <a:xfrm>
            <a:off x="1615439" y="639077"/>
            <a:ext cx="896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EXEMPLOS DE USO DO RFID</a:t>
            </a:r>
          </a:p>
        </p:txBody>
      </p:sp>
    </p:spTree>
    <p:extLst>
      <p:ext uri="{BB962C8B-B14F-4D97-AF65-F5344CB8AC3E}">
        <p14:creationId xmlns:p14="http://schemas.microsoft.com/office/powerpoint/2010/main" val="214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04927A-572F-48A8-B56C-B6B3F2367E4E}"/>
              </a:ext>
            </a:extLst>
          </p:cNvPr>
          <p:cNvSpPr txBox="1"/>
          <p:nvPr/>
        </p:nvSpPr>
        <p:spPr>
          <a:xfrm>
            <a:off x="308111" y="1935930"/>
            <a:ext cx="11575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VAMOS UTILIZAR PARA O DESENVOLVIMENTO DO SISTEMA A LINGUAGEM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C# .NET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WINDOWS FORM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PARA O DESENVOLVER A INTERFACE DO PROGRAMA E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O BANCO DE DADOS SERÁ UTILIZADO O ACESS.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8DC75F-F3B3-47A2-930A-D9688A6F49DE}"/>
              </a:ext>
            </a:extLst>
          </p:cNvPr>
          <p:cNvSpPr txBox="1"/>
          <p:nvPr/>
        </p:nvSpPr>
        <p:spPr>
          <a:xfrm>
            <a:off x="3597964" y="733684"/>
            <a:ext cx="4996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SOBRE O SISTEMA</a:t>
            </a:r>
          </a:p>
        </p:txBody>
      </p:sp>
    </p:spTree>
    <p:extLst>
      <p:ext uri="{BB962C8B-B14F-4D97-AF65-F5344CB8AC3E}">
        <p14:creationId xmlns:p14="http://schemas.microsoft.com/office/powerpoint/2010/main" val="2441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B5F951-ACA2-4036-8A7B-01A81F8F3021}"/>
              </a:ext>
            </a:extLst>
          </p:cNvPr>
          <p:cNvSpPr txBox="1"/>
          <p:nvPr/>
        </p:nvSpPr>
        <p:spPr>
          <a:xfrm>
            <a:off x="251791" y="662609"/>
            <a:ext cx="1194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A CRIAÇÃO DE UM SISTEMA NOVO? </a:t>
            </a: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NÃO UTILIZAR UM SISTEMA JÁ EXISTENTE DE MRP, ERP?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B1175-70C2-4F79-9227-79AD9638F763}"/>
              </a:ext>
            </a:extLst>
          </p:cNvPr>
          <p:cNvSpPr txBox="1"/>
          <p:nvPr/>
        </p:nvSpPr>
        <p:spPr>
          <a:xfrm>
            <a:off x="430695" y="4086758"/>
            <a:ext cx="113306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MAS O PRINCIPAL MOTIVO DO CLIENTE ESTÁ PEDINDO UM APLICATIVO NOVO, É QUE OS EXISTENTENTE NO MERCADO NÃO ATENDE A NECESSIDADE ESPECIFICA DA EMPRESA.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A71F03-4242-4578-86E5-7F99E70690DA}"/>
              </a:ext>
            </a:extLst>
          </p:cNvPr>
          <p:cNvSpPr txBox="1"/>
          <p:nvPr/>
        </p:nvSpPr>
        <p:spPr>
          <a:xfrm>
            <a:off x="556592" y="1974574"/>
            <a:ext cx="1097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EFETUANDO UMA BREVE PESQUISA FOI DESCOBERTO QUE UM SISTEMA NOVO SAI MAIS CARO DO QUE UM SISTEMA JÁ PRONTO, DEVIDO A CONTRATAÇÃO DE UMA EQUIPE PARA DESENVOLVIMENTO, PARA A INTEGRAÇÃO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52481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336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SCHOTKA</dc:creator>
  <cp:lastModifiedBy>FELIPE AUGUSTO SCHOTKA</cp:lastModifiedBy>
  <cp:revision>102</cp:revision>
  <dcterms:created xsi:type="dcterms:W3CDTF">2020-11-20T14:14:22Z</dcterms:created>
  <dcterms:modified xsi:type="dcterms:W3CDTF">2020-12-02T18:11:35Z</dcterms:modified>
</cp:coreProperties>
</file>