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2"/>
  </p:notesMasterIdLst>
  <p:sldIdLst>
    <p:sldId id="287" r:id="rId3"/>
    <p:sldId id="258" r:id="rId4"/>
    <p:sldId id="260" r:id="rId5"/>
    <p:sldId id="263" r:id="rId6"/>
    <p:sldId id="264" r:id="rId7"/>
    <p:sldId id="266" r:id="rId8"/>
    <p:sldId id="291" r:id="rId9"/>
    <p:sldId id="267" r:id="rId10"/>
    <p:sldId id="273" r:id="rId11"/>
    <p:sldId id="262" r:id="rId12"/>
    <p:sldId id="259" r:id="rId13"/>
    <p:sldId id="257" r:id="rId14"/>
    <p:sldId id="269" r:id="rId15"/>
    <p:sldId id="270" r:id="rId16"/>
    <p:sldId id="271" r:id="rId17"/>
    <p:sldId id="272" r:id="rId18"/>
    <p:sldId id="288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9" r:id="rId28"/>
    <p:sldId id="284" r:id="rId29"/>
    <p:sldId id="285" r:id="rId30"/>
    <p:sldId id="29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7E392E5-290E-4B38-A9D8-467411B2B0C9}">
          <p14:sldIdLst>
            <p14:sldId id="287"/>
            <p14:sldId id="258"/>
            <p14:sldId id="260"/>
            <p14:sldId id="263"/>
            <p14:sldId id="264"/>
            <p14:sldId id="266"/>
            <p14:sldId id="291"/>
            <p14:sldId id="267"/>
            <p14:sldId id="273"/>
            <p14:sldId id="262"/>
            <p14:sldId id="259"/>
            <p14:sldId id="257"/>
            <p14:sldId id="269"/>
            <p14:sldId id="270"/>
            <p14:sldId id="271"/>
            <p14:sldId id="272"/>
            <p14:sldId id="288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9"/>
            <p14:sldId id="284"/>
            <p14:sldId id="28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D3CAA-C87C-4E59-BDB9-C4BFA3B6DF21}" type="datetimeFigureOut">
              <a:rPr lang="de-AT" smtClean="0"/>
              <a:t>15.07.2018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3942F-0D74-44D3-BD9B-EEE11F679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75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0F36-F6E7-4223-85AA-DA7FA1E1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0077D0-816F-42C7-92F3-BEB615CF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4DF97-2E76-49E0-B3DA-6A0403FB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6970-DC49-4D34-BF3A-0C32DC71C31E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E969A-986A-4762-BE0B-39C85C32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D9971-C583-4A81-AD34-5066E1B5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0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DACA9-2CB0-4EC8-AA1A-BB2DF909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75826-7F19-49FA-87C5-7AEAD3CA3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075A8-F3E2-4CEC-8048-D21B15AF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E074-CAC3-4705-B01D-E018257143C4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DDF4D-2571-4E48-9FD9-6634726C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61863-A6CF-4DFB-97FD-7115B6D0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780B73-47C8-4770-8D66-9A29959589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8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33847B-F8B3-47D6-B417-EA496F8A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CCDABE-DFB5-4665-B72C-18783EB6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7EFBA-DA2B-4C72-BCD0-11FE31D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B2DF-93FC-4DA9-B580-C4F27DFEBF31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EB9F3-DD68-4E6D-9764-19C892E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11C93-C355-44A4-B819-BE1C714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861D57-6933-46C6-83A0-2EBCA64C81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AACE-1EFB-487C-96A7-AC8BE12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7B6E0-2666-4780-9D93-FD1D2332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B5743-AFBE-4D7D-BE7C-A25CA977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C6FA-F9D6-4A0A-8CBB-A6E2466A07E9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46A1C-B395-4045-A291-F0982FCB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B9CEB-20F9-4475-9ABE-517C89E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CD3F81-27E8-4086-AF34-4325309C3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60558-FB27-4822-A7BA-E9A2FE54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77D48-E02B-4D30-863E-D629756A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834B2-3336-4A17-8884-1458408B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A0D-966D-4B81-B410-F44E527FBB5B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CDFD6-D354-48F1-B0FF-96553B3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5F472-E66E-4786-B4E0-E8A516CA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EE815F-58EC-45D6-A005-EE51DBDA4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6DCC-88E9-4439-8B4B-3FDD36BE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4B406-22E5-40D5-A9D7-B0AB5BFA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6961A7-A80F-4A13-8F25-F4BB6A6C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6A5ED-CF5E-437F-93C5-FD1A667E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1E34-3D41-418C-9F31-6E79EF9C7206}" type="datetime1">
              <a:rPr lang="en-GB" smtClean="0"/>
              <a:t>15/07/2018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994F0E-B4A7-486F-B0A0-C4600435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F3050-4AD9-4FC9-82E4-8D52C14C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34074C0-614F-452E-B83F-15D115D12C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5BB7B-8F31-42CE-BC36-E78CF07D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26FCBB-1E4A-4FD4-93C9-B5FA659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A0FF64-223D-4DCB-B70A-8E70BC1E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80D8D7-DEBF-4384-BEE7-DD8475417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62CC5B-B502-44F3-A77C-B384A5246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39558E-5F09-4DDF-934E-52BE39E6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F6D6-CD99-4288-B804-B5B87C1DABBE}" type="datetime1">
              <a:rPr lang="en-GB" smtClean="0"/>
              <a:t>15/07/2018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861C7F-3583-48B5-9C01-C5BA906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6F63F8-1CF6-40C2-A973-2C1271B4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F860C08-8893-4CF6-AE89-550E69294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E35C6-598E-4D41-9656-62C3EB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C5926F-B70B-463F-8737-3134B100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EFE3-F492-4F68-A668-6150739A49A0}" type="datetime1">
              <a:rPr lang="en-GB" smtClean="0"/>
              <a:t>15/07/2018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F5B26A-FF6F-48F2-AD3D-2BDA9E67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97D27B-DD9E-44FA-B277-6CEC30E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61A6CA-E3B6-4718-80A1-9707EBB82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2E7204-43AA-479B-B8A0-7C3C92C3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98D-D733-46CA-9E62-2BDCC25D0367}" type="datetime1">
              <a:rPr lang="en-GB" smtClean="0"/>
              <a:t>15/07/2018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CCE657-764C-4F84-B491-1557081E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D5438-B2B3-45F6-8C6A-BA389398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AAF322-7556-46AE-BC22-D3CB69686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AC7D5-E544-4ACC-A1FE-D9A2C06D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F1099-B3DC-48FC-B5BA-7989CC27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29A00-5667-4963-9E81-05CEC844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43E75-099D-48B3-8238-2851F278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2F5C-F400-422D-A2DC-3D39E14420DB}" type="datetime1">
              <a:rPr lang="en-GB" smtClean="0"/>
              <a:t>15/07/2018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F8726E-3168-4577-A614-F07143D1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AB30F-F535-4EE2-A2B2-F47D57BF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0A4031-5343-4C26-B6F3-F05F23C52A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DF60A-B177-4CCA-9EFC-09D92F89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284BD4-E9CD-43DF-9AC7-09C1BE991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E9BEC0-3DC7-4FCC-8564-C3A659B7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00475A-C8C7-496B-9F90-03C9C4D6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EE77-D9B0-4816-84BB-8D0EEA199CE4}" type="datetime1">
              <a:rPr lang="en-GB" smtClean="0"/>
              <a:t>15/07/2018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EEBACE-8AAE-4D71-BFD4-8D21A4D1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EA8601-4963-4392-B125-7F73FD44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3ED94C-8FEE-450C-8CF3-80A78626B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CA12F9-4114-45F5-AC2F-0911DDCF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58407-E75D-49A7-86C0-B735F336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784D9-1765-4894-99F8-B50963AC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07B0-1097-41FD-BDF4-81ABBC403A4F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E4E47-DB43-4451-A525-6B31CBB22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12E46-1270-4FD1-BD25-0AAA7EB90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3C60-702C-4328-A00A-D5AABBB207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2513-C09C-4729-8D05-581AF525B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Inter-Act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B8E2F3-226D-42A9-9E2C-C04A4FD52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Bugs und Verbesserungsvorschläge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B8BE4C-FB94-41C7-90CE-5BF47150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5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B699-A7EA-4322-8AC3-B22575CC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Einheitliche 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08850-75EA-4512-8FB1-D578969C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E1D8D2-9424-4FC1-BE54-E593698F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596"/>
            <a:ext cx="8738498" cy="5372217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C0B8F7-5C3E-4E9A-9AAB-E1D81FF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9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FDE96-E949-440D-9CAC-46B778B3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Verbesserungsvorschläge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943DF-D7B6-4208-9AEB-6246DB958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55369E-8A1B-47DA-901A-A070E7A8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1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A7EAE-A112-410B-8D53-07CE0DDE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Pages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C42BC-4A81-4200-8422-59065556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Paragraphen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5655DB-93D0-44AA-A0E3-F6EB91EF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09" y="1991310"/>
            <a:ext cx="4802572" cy="4019967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0613B3-E9DC-4165-89B9-0F464D54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7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B87B4-0872-4927-BEC7-AF348737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B63A9-CA3F-400E-AB24-B88EA3C8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Suche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6BC23-2707-4CB1-9B6B-EC138863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2" y="2278517"/>
            <a:ext cx="8901405" cy="433349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2FB8E8-D7B2-4867-BEB1-2B57A11A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17BC9-559D-45D2-80CC-8822A368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AACAE-7081-4E6B-B563-EC81DC53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Dashboard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9A1239-859B-4521-99A1-9ED1A391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63" y="2277446"/>
            <a:ext cx="8418934" cy="429200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D52A46-AE19-4E06-8B7E-82EA7054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5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72CCE-FACA-4E8C-8276-9B76314B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AD2DC2-A4D0-4AC9-8F25-097DD0D6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Kommentare, Änderungsvorschläge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5DDB9A-4E2A-4718-B37D-2689544A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09" y="2350440"/>
            <a:ext cx="6439483" cy="435913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9605C7-AE33-4F8C-9D43-AD3518FA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2F4E2-675C-4AD8-AA23-70D67AC0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13C79-67CB-45EE-BCD4-379FF2BF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Möglichkeit um zum nächsten Paragraphen weiter zu gehen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9FDC02-716A-4A3B-AD36-B10F0A2E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278"/>
            <a:ext cx="7002109" cy="419459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68255-DE50-4401-B632-302DC9A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4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7426693-CA6F-468B-A1F2-87E1CADD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2ACB5B-3416-4DE2-81A2-2F93B659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4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45915-62AB-4463-8B6A-4438384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33851-C114-4023-890C-0408CE42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Teilen überarbeiten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22734F-AF1F-4F28-A672-9D02C912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9" y="2572497"/>
            <a:ext cx="9796220" cy="196477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08044-E3A0-4A4F-8171-5578301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4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E0797-A29B-4C64-98D5-F02A5B9C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Tags sichtbar machen</a:t>
            </a:r>
            <a:br>
              <a:rPr lang="de-AT" dirty="0"/>
            </a:b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6D163E-224E-4E29-80DD-C91EAB73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0" y="1267264"/>
            <a:ext cx="11094782" cy="36288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6EE1F4-1D75-42F6-A8C2-6E9F4E1B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FE61-2135-46A5-926B-67F92481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Bugs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0BE92-E166-4F91-81C1-FA7D4F37A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586FD-0B1B-4237-98DB-5AADD58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887BE-5FC3-452B-8239-7D393697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Passwort ändern (altes Passwort auch eingeben)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2F939-93E5-4031-8F4D-59300EF2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	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8ACF61-A443-457E-8ACD-35F5264D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1" y="2242897"/>
            <a:ext cx="4895850" cy="3819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8FEB37-4E07-4024-BF8B-81CB4ABA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69" y="2596104"/>
            <a:ext cx="4646031" cy="198746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9D56E-E250-4EF0-AC87-071BE142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3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893A-9515-4A37-BA55-F6507387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Anlegen eines Paragraphen ohne Titel</a:t>
            </a:r>
            <a:br>
              <a:rPr lang="de-AT" dirty="0"/>
            </a:b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E2D103-CC48-4FF9-8DCA-A8651C08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8" y="1131488"/>
            <a:ext cx="8559993" cy="545450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E8D15-89A6-4730-B911-CDE6CD5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0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F7EA9-A9DB-4942-9360-CEB9CC12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Paragraphen löschen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26C9F-A977-4C49-9197-4259D2C7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9BD3FF-43D4-42E6-ABC3-1CD881B7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1" y="1825625"/>
            <a:ext cx="11751785" cy="2873697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3E3F1-E568-4D3D-A101-D78C17D0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9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B1CC4-448D-47AD-9DFD-ABE5B4E8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B1FA9-695A-470E-82DE-8FE48D09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Bewertungen und Meldungen anzeigen (eigener Punkt Reports)</a:t>
            </a:r>
          </a:p>
          <a:p>
            <a:r>
              <a:rPr lang="de-AT" dirty="0"/>
              <a:t>Anzeigen und löschen von Kommentaren im internen Bereich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50C8E6-C63D-43AF-AC78-17D9F3F7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70" y="3009418"/>
            <a:ext cx="7734916" cy="34173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C3762-6173-407C-9CFB-7F5FDFB2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1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9E010-297C-4DB5-8CBB-100A7EAB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9CAA4-D1BC-4F1F-869F-FF55B2B0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Button für den internen Bereich wenn der User die Berechtigungen besitzt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80A967-E912-49B6-9625-ED1B869F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9875"/>
            <a:ext cx="12192000" cy="234283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AEC0D-8581-4E0A-B24B-7F5B57EB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5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F1BFF-B04D-4C42-9EEA-9C0767EF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Buttons-Anordnung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E088AA-CCA4-4A5D-8DD4-0E5E9666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0" y="1979142"/>
            <a:ext cx="11847161" cy="239764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DCD43F-0869-47C0-854F-65EAFEFC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4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8B740-BA0A-486B-BA77-2820A02E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Breadcrums</a:t>
            </a:r>
            <a:r>
              <a:rPr lang="de-AT" dirty="0"/>
              <a:t> bei Änderungsvorschlägen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F7C55-D6BB-43FD-A787-7589491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AA40DC-8CDC-40D8-B89C-09C91E4D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24" y="2415934"/>
            <a:ext cx="12274248" cy="101306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5EE7EE-8CD3-4B87-9165-04A8EB0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478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2C273-72EE-4E8A-B8D9-744860CE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Unterschiedliche Editoren bei Kommentaren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5A8FA3-976C-443C-A80D-3AE97251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92" y="1538219"/>
            <a:ext cx="7784618" cy="497175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C1B575-D0B6-4BDA-8B10-7E4279C1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8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61CA5-8894-490F-9399-B38FF6D4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Kommentare/Änderungsvorschläge sortieren(z.B. neueste/beste)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D939E-4B38-4BEE-A54E-DB7DE1F2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DEAAFB-FE37-4BC5-8477-CD75723C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722899" cy="452887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A284AD-7BBA-4255-B843-A57F871E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72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3B49D-C39A-4F2E-B585-4E21994E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5E70688-3570-46E0-9087-00A109C8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4" y="0"/>
            <a:ext cx="9071657" cy="623875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010B59-645C-4429-BE41-90824CC1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A2E3-8813-47F4-8371-5F95D766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Paragraphenreihenfolge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91621-C6D4-4A06-B992-F525E3F3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AFDDF8-5AF9-480F-8C86-83851E2B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948"/>
            <a:ext cx="8953981" cy="516545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34B47A-6A67-4872-9D04-8FBCCAF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513E3-D6E5-49B0-A7F0-69314E1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04479-1BF8-4C64-BA61-5174856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Originalparagraph bei Änderungsvorschlägen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3B36CB-1A1D-4711-8B87-B0850C6A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3" y="2938268"/>
            <a:ext cx="10439400" cy="282892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6FE813-19F7-411E-B5DC-F8632A0D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23FAF-6CA0-46EF-A7FA-76BC6A27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Anzeige der Email nach dem Ändern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48391-CDF3-431C-ABA3-6B475AEF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DFDD07-28BF-4C9B-9F5C-1104D427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66" y="2003440"/>
            <a:ext cx="4984564" cy="33850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7F5A5B-A3A6-4FF6-A7B0-CC3A1094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" y="1825625"/>
            <a:ext cx="6095154" cy="422301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E26D5-2391-4B29-B4AA-370E79CB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9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63136-F62C-4D11-9510-1EF60B6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4" y="8223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Ort und Beruf sind das Selbe nach dem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013E0-23BD-4ED2-A69A-D5274175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C68E0F-C761-4987-B50E-377C95BC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7" y="2147888"/>
            <a:ext cx="8870309" cy="451621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16C4F-73F3-45DC-8653-5975F61B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17E8A-6123-4233-A2A2-B105A988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Falsche Paragraphennummern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80C8C-8B45-4FEE-B96B-B60E86B8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036CF-4ACF-4D10-90F9-DCB61ED5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7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E6A55C-E910-4DDB-A5B4-D29F3048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79" y="1597891"/>
            <a:ext cx="7504689" cy="55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D654B-99A1-4D26-B54A-DB9C74D6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76" y="8612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Nach dem Kommentare schreiben wird durch einen Refresh der Kommentar erneut gesendet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580F80-416D-47DF-B996-BB779531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75" y="2186798"/>
            <a:ext cx="11021387" cy="39319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9B09D-BBF3-4570-94FA-9580E34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6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01038-7FB3-48AA-98E0-CC295617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Kommentare universal zu all Änderungsvorschlägen eines Paragraphen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7D7681-EEE9-4AD6-BB9B-634449D1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47847" cy="503522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2162B5-97AD-4EB0-8EAF-8084CA1A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3C60-702C-4328-A00A-D5AABBB207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78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99bec95-1e40-4337-8058-a7ca1785a81e" Revision="1" Stencil="System.MyShapes" StencilVersion="1.0"/>
</Control>
</file>

<file path=customXml/itemProps1.xml><?xml version="1.0" encoding="utf-8"?>
<ds:datastoreItem xmlns:ds="http://schemas.openxmlformats.org/officeDocument/2006/customXml" ds:itemID="{20BA7AC0-459A-479A-A72F-ED66B93A45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63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Inter-Act</vt:lpstr>
      <vt:lpstr>Bugs</vt:lpstr>
      <vt:lpstr>Paragraphenreihenfolge</vt:lpstr>
      <vt:lpstr>PowerPoint-Präsentation</vt:lpstr>
      <vt:lpstr>Anzeige der Email nach dem Ändern</vt:lpstr>
      <vt:lpstr>Ort und Beruf sind das Selbe nach dem bearbeiten</vt:lpstr>
      <vt:lpstr>Falsche Paragraphennummern</vt:lpstr>
      <vt:lpstr>Nach dem Kommentare schreiben wird durch einen Refresh der Kommentar erneut gesendet</vt:lpstr>
      <vt:lpstr>Kommentare universal zu all Änderungsvorschlägen eines Paragraphen </vt:lpstr>
      <vt:lpstr>Einheitliche Sprache</vt:lpstr>
      <vt:lpstr>Verbesserungsvorschläge</vt:lpstr>
      <vt:lpstr>Pages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Tags sichtbar machen </vt:lpstr>
      <vt:lpstr>Passwort ändern (altes Passwort auch eingeben)</vt:lpstr>
      <vt:lpstr>Anlegen eines Paragraphen ohne Titel </vt:lpstr>
      <vt:lpstr>Paragraphen löschen</vt:lpstr>
      <vt:lpstr>PowerPoint-Präsentation</vt:lpstr>
      <vt:lpstr>PowerPoint-Präsentation</vt:lpstr>
      <vt:lpstr>Buttons-Anordnung</vt:lpstr>
      <vt:lpstr>Breadcrums bei Änderungsvorschlägen</vt:lpstr>
      <vt:lpstr>Unterschiedliche Editoren bei Kommentaren</vt:lpstr>
      <vt:lpstr>Kommentare/Änderungsvorschläge sortieren(z.B. neueste/beste)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Inter-Act</dc:title>
  <dc:creator>Humpelstetter Stefan</dc:creator>
  <cp:lastModifiedBy>Humpelstetter Stefan</cp:lastModifiedBy>
  <cp:revision>9</cp:revision>
  <dcterms:created xsi:type="dcterms:W3CDTF">2018-07-13T07:39:57Z</dcterms:created>
  <dcterms:modified xsi:type="dcterms:W3CDTF">2018-07-15T13:50:50Z</dcterms:modified>
</cp:coreProperties>
</file>