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package/2006/relationships/metadata/extended-properties" Target="docProps/app0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25"/>
  </p:notesMasterIdLst>
  <p:sldIdLst>
    <p:sldId id="256" r:id="rId2"/>
    <p:sldId id="276" r:id="rId3"/>
    <p:sldId id="277" r:id="rId4"/>
    <p:sldId id="257" r:id="rId5"/>
    <p:sldId id="258" r:id="rId6"/>
    <p:sldId id="259" r:id="rId7"/>
    <p:sldId id="261" r:id="rId8"/>
    <p:sldId id="263" r:id="rId9"/>
    <p:sldId id="265" r:id="rId10"/>
    <p:sldId id="278" r:id="rId11"/>
    <p:sldId id="266" r:id="rId12"/>
    <p:sldId id="273" r:id="rId13"/>
    <p:sldId id="267" r:id="rId14"/>
    <p:sldId id="281" r:id="rId15"/>
    <p:sldId id="282" r:id="rId16"/>
    <p:sldId id="284" r:id="rId17"/>
    <p:sldId id="283" r:id="rId18"/>
    <p:sldId id="268" r:id="rId19"/>
    <p:sldId id="280" r:id="rId20"/>
    <p:sldId id="275" r:id="rId21"/>
    <p:sldId id="270" r:id="rId22"/>
    <p:sldId id="271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B74950-F6AA-86BF-7030-C99EBBB6CCB3}" v="88" dt="2022-04-29T14:06:24.686"/>
    <p1510:client id="{5919FD1C-3DDF-4524-84C3-4F5E165E3D9A}" v="82" dt="2022-04-20T19:53:23.5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04" autoAdjust="0"/>
  </p:normalViewPr>
  <p:slideViewPr>
    <p:cSldViewPr snapToGrid="0">
      <p:cViewPr varScale="1">
        <p:scale>
          <a:sx n="74" d="100"/>
          <a:sy n="74" d="100"/>
        </p:scale>
        <p:origin x="115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ftas, Mason" userId="S::mason.seftas@stvincent.edu::ed78e43b-2840-4bae-bc1c-af2afeb7513f" providerId="AD" clId="Web-{FF930F0A-7225-0B11-5F22-7D8884FBD422}"/>
    <pc:docChg chg="delSld modSld">
      <pc:chgData name="Seftas, Mason" userId="S::mason.seftas@stvincent.edu::ed78e43b-2840-4bae-bc1c-af2afeb7513f" providerId="AD" clId="Web-{FF930F0A-7225-0B11-5F22-7D8884FBD422}" dt="2022-04-16T17:32:42.152" v="1975" actId="20577"/>
      <pc:docMkLst>
        <pc:docMk/>
      </pc:docMkLst>
      <pc:sldChg chg="addSp delSp modSp">
        <pc:chgData name="Seftas, Mason" userId="S::mason.seftas@stvincent.edu::ed78e43b-2840-4bae-bc1c-af2afeb7513f" providerId="AD" clId="Web-{FF930F0A-7225-0B11-5F22-7D8884FBD422}" dt="2022-04-16T17:16:49.077" v="1796" actId="1076"/>
        <pc:sldMkLst>
          <pc:docMk/>
          <pc:sldMk cId="0" sldId="256"/>
        </pc:sldMkLst>
        <pc:spChg chg="mod">
          <ac:chgData name="Seftas, Mason" userId="S::mason.seftas@stvincent.edu::ed78e43b-2840-4bae-bc1c-af2afeb7513f" providerId="AD" clId="Web-{FF930F0A-7225-0B11-5F22-7D8884FBD422}" dt="2022-04-16T16:46:04.086" v="946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Seftas, Mason" userId="S::mason.seftas@stvincent.edu::ed78e43b-2840-4bae-bc1c-af2afeb7513f" providerId="AD" clId="Web-{FF930F0A-7225-0B11-5F22-7D8884FBD422}" dt="2022-04-16T17:15:11.247" v="1786" actId="1076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Seftas, Mason" userId="S::mason.seftas@stvincent.edu::ed78e43b-2840-4bae-bc1c-af2afeb7513f" providerId="AD" clId="Web-{FF930F0A-7225-0B11-5F22-7D8884FBD422}" dt="2022-04-16T16:46:18.462" v="949"/>
          <ac:spMkLst>
            <pc:docMk/>
            <pc:sldMk cId="0" sldId="256"/>
            <ac:spMk id="5" creationId="{6D1BEE30-36F7-AECB-4185-CA96DF353D32}"/>
          </ac:spMkLst>
        </pc:spChg>
        <pc:spChg chg="add del mod">
          <ac:chgData name="Seftas, Mason" userId="S::mason.seftas@stvincent.edu::ed78e43b-2840-4bae-bc1c-af2afeb7513f" providerId="AD" clId="Web-{FF930F0A-7225-0B11-5F22-7D8884FBD422}" dt="2022-04-16T17:09:42.286" v="1702"/>
          <ac:spMkLst>
            <pc:docMk/>
            <pc:sldMk cId="0" sldId="256"/>
            <ac:spMk id="6" creationId="{436C5A22-1141-FF3C-9D57-D05AF91EB1C7}"/>
          </ac:spMkLst>
        </pc:spChg>
        <pc:spChg chg="del">
          <ac:chgData name="Seftas, Mason" userId="S::mason.seftas@stvincent.edu::ed78e43b-2840-4bae-bc1c-af2afeb7513f" providerId="AD" clId="Web-{FF930F0A-7225-0B11-5F22-7D8884FBD422}" dt="2022-04-16T17:09:38.286" v="1700"/>
          <ac:spMkLst>
            <pc:docMk/>
            <pc:sldMk cId="0" sldId="256"/>
            <ac:spMk id="7" creationId="{7B337EC6-8B1E-3126-22D9-B0E5023D48BB}"/>
          </ac:spMkLst>
        </pc:spChg>
        <pc:spChg chg="del mod">
          <ac:chgData name="Seftas, Mason" userId="S::mason.seftas@stvincent.edu::ed78e43b-2840-4bae-bc1c-af2afeb7513f" providerId="AD" clId="Web-{FF930F0A-7225-0B11-5F22-7D8884FBD422}" dt="2022-04-16T17:09:36.801" v="1699"/>
          <ac:spMkLst>
            <pc:docMk/>
            <pc:sldMk cId="0" sldId="256"/>
            <ac:spMk id="8" creationId="{BEC0B00A-5F0E-4CAE-0AE7-72F8028F17DD}"/>
          </ac:spMkLst>
        </pc:spChg>
        <pc:spChg chg="add del mod">
          <ac:chgData name="Seftas, Mason" userId="S::mason.seftas@stvincent.edu::ed78e43b-2840-4bae-bc1c-af2afeb7513f" providerId="AD" clId="Web-{FF930F0A-7225-0B11-5F22-7D8884FBD422}" dt="2022-04-16T17:09:40.817" v="1701"/>
          <ac:spMkLst>
            <pc:docMk/>
            <pc:sldMk cId="0" sldId="256"/>
            <ac:spMk id="9" creationId="{8516F0EC-51A2-A15E-CD86-69EDB7F81AE0}"/>
          </ac:spMkLst>
        </pc:spChg>
        <pc:spChg chg="add del mod">
          <ac:chgData name="Seftas, Mason" userId="S::mason.seftas@stvincent.edu::ed78e43b-2840-4bae-bc1c-af2afeb7513f" providerId="AD" clId="Web-{FF930F0A-7225-0B11-5F22-7D8884FBD422}" dt="2022-04-16T17:11:38.085" v="1719"/>
          <ac:spMkLst>
            <pc:docMk/>
            <pc:sldMk cId="0" sldId="256"/>
            <ac:spMk id="10" creationId="{0BF12998-2C23-2DC4-76CF-ECA02D4B10AB}"/>
          </ac:spMkLst>
        </pc:spChg>
        <pc:picChg chg="add mod">
          <ac:chgData name="Seftas, Mason" userId="S::mason.seftas@stvincent.edu::ed78e43b-2840-4bae-bc1c-af2afeb7513f" providerId="AD" clId="Web-{FF930F0A-7225-0B11-5F22-7D8884FBD422}" dt="2022-04-16T17:16:49.077" v="1796" actId="1076"/>
          <ac:picMkLst>
            <pc:docMk/>
            <pc:sldMk cId="0" sldId="256"/>
            <ac:picMk id="11" creationId="{C7DD1210-D408-C620-565A-892ADFA3923C}"/>
          </ac:picMkLst>
        </pc:picChg>
      </pc:sldChg>
      <pc:sldChg chg="addSp delSp modSp">
        <pc:chgData name="Seftas, Mason" userId="S::mason.seftas@stvincent.edu::ed78e43b-2840-4bae-bc1c-af2afeb7513f" providerId="AD" clId="Web-{FF930F0A-7225-0B11-5F22-7D8884FBD422}" dt="2022-04-16T17:30:45.415" v="1969" actId="1076"/>
        <pc:sldMkLst>
          <pc:docMk/>
          <pc:sldMk cId="0" sldId="257"/>
        </pc:sldMkLst>
        <pc:spChg chg="add del">
          <ac:chgData name="Seftas, Mason" userId="S::mason.seftas@stvincent.edu::ed78e43b-2840-4bae-bc1c-af2afeb7513f" providerId="AD" clId="Web-{FF930F0A-7225-0B11-5F22-7D8884FBD422}" dt="2022-04-16T16:55:06.630" v="1308"/>
          <ac:spMkLst>
            <pc:docMk/>
            <pc:sldMk cId="0" sldId="257"/>
            <ac:spMk id="2" creationId="{981A7F27-6D55-91E9-1DF9-F910939B8529}"/>
          </ac:spMkLst>
        </pc:spChg>
        <pc:spChg chg="add mod">
          <ac:chgData name="Seftas, Mason" userId="S::mason.seftas@stvincent.edu::ed78e43b-2840-4bae-bc1c-af2afeb7513f" providerId="AD" clId="Web-{FF930F0A-7225-0B11-5F22-7D8884FBD422}" dt="2022-04-16T17:30:45.415" v="1969" actId="1076"/>
          <ac:spMkLst>
            <pc:docMk/>
            <pc:sldMk cId="0" sldId="257"/>
            <ac:spMk id="2" creationId="{ECE331CB-3FC7-4BF4-9FD8-FDF4D0EA0D52}"/>
          </ac:spMkLst>
        </pc:spChg>
        <pc:spChg chg="del mod">
          <ac:chgData name="Seftas, Mason" userId="S::mason.seftas@stvincent.edu::ed78e43b-2840-4bae-bc1c-af2afeb7513f" providerId="AD" clId="Web-{FF930F0A-7225-0B11-5F22-7D8884FBD422}" dt="2022-04-16T17:20:45.880" v="1808"/>
          <ac:spMkLst>
            <pc:docMk/>
            <pc:sldMk cId="0" sldId="257"/>
            <ac:spMk id="3" creationId="{00000000-0000-0000-0000-000000000000}"/>
          </ac:spMkLst>
        </pc:spChg>
        <pc:graphicFrameChg chg="mod modGraphic">
          <ac:chgData name="Seftas, Mason" userId="S::mason.seftas@stvincent.edu::ed78e43b-2840-4bae-bc1c-af2afeb7513f" providerId="AD" clId="Web-{FF930F0A-7225-0B11-5F22-7D8884FBD422}" dt="2022-04-16T17:21:42.991" v="1885"/>
          <ac:graphicFrameMkLst>
            <pc:docMk/>
            <pc:sldMk cId="0" sldId="257"/>
            <ac:graphicFrameMk id="322698172" creationId="{00000000-0000-0000-0000-000000000000}"/>
          </ac:graphicFrameMkLst>
        </pc:graphicFrameChg>
      </pc:sldChg>
      <pc:sldChg chg="addSp modSp">
        <pc:chgData name="Seftas, Mason" userId="S::mason.seftas@stvincent.edu::ed78e43b-2840-4bae-bc1c-af2afeb7513f" providerId="AD" clId="Web-{FF930F0A-7225-0B11-5F22-7D8884FBD422}" dt="2022-04-16T17:12:25.399" v="1726" actId="1076"/>
        <pc:sldMkLst>
          <pc:docMk/>
          <pc:sldMk cId="0" sldId="258"/>
        </pc:sldMkLst>
        <pc:spChg chg="add mod">
          <ac:chgData name="Seftas, Mason" userId="S::mason.seftas@stvincent.edu::ed78e43b-2840-4bae-bc1c-af2afeb7513f" providerId="AD" clId="Web-{FF930F0A-7225-0B11-5F22-7D8884FBD422}" dt="2022-04-16T17:12:25.399" v="1726" actId="1076"/>
          <ac:spMkLst>
            <pc:docMk/>
            <pc:sldMk cId="0" sldId="258"/>
            <ac:spMk id="3" creationId="{1CD0A784-8240-AE27-A0C4-D42EB9BB4569}"/>
          </ac:spMkLst>
        </pc:spChg>
        <pc:picChg chg="mod">
          <ac:chgData name="Seftas, Mason" userId="S::mason.seftas@stvincent.edu::ed78e43b-2840-4bae-bc1c-af2afeb7513f" providerId="AD" clId="Web-{FF930F0A-7225-0B11-5F22-7D8884FBD422}" dt="2022-04-16T17:12:20.039" v="1725" actId="1076"/>
          <ac:picMkLst>
            <pc:docMk/>
            <pc:sldMk cId="0" sldId="258"/>
            <ac:picMk id="2" creationId="{00000000-0000-0000-0000-000000000000}"/>
          </ac:picMkLst>
        </pc:picChg>
      </pc:sldChg>
      <pc:sldChg chg="addSp modSp">
        <pc:chgData name="Seftas, Mason" userId="S::mason.seftas@stvincent.edu::ed78e43b-2840-4bae-bc1c-af2afeb7513f" providerId="AD" clId="Web-{FF930F0A-7225-0B11-5F22-7D8884FBD422}" dt="2022-04-16T16:45:16.554" v="879" actId="1076"/>
        <pc:sldMkLst>
          <pc:docMk/>
          <pc:sldMk cId="0" sldId="259"/>
        </pc:sldMkLst>
        <pc:spChg chg="add mod">
          <ac:chgData name="Seftas, Mason" userId="S::mason.seftas@stvincent.edu::ed78e43b-2840-4bae-bc1c-af2afeb7513f" providerId="AD" clId="Web-{FF930F0A-7225-0B11-5F22-7D8884FBD422}" dt="2022-04-16T16:45:16.554" v="879" actId="1076"/>
          <ac:spMkLst>
            <pc:docMk/>
            <pc:sldMk cId="0" sldId="259"/>
            <ac:spMk id="3" creationId="{FDA28BB9-F12D-BFD8-69CB-EE8A216E3EC7}"/>
          </ac:spMkLst>
        </pc:spChg>
      </pc:sldChg>
      <pc:sldChg chg="addSp delSp modSp">
        <pc:chgData name="Seftas, Mason" userId="S::mason.seftas@stvincent.edu::ed78e43b-2840-4bae-bc1c-af2afeb7513f" providerId="AD" clId="Web-{FF930F0A-7225-0B11-5F22-7D8884FBD422}" dt="2022-04-16T17:00:37.734" v="1399" actId="1076"/>
        <pc:sldMkLst>
          <pc:docMk/>
          <pc:sldMk cId="0" sldId="261"/>
        </pc:sldMkLst>
        <pc:spChg chg="add del mod">
          <ac:chgData name="Seftas, Mason" userId="S::mason.seftas@stvincent.edu::ed78e43b-2840-4bae-bc1c-af2afeb7513f" providerId="AD" clId="Web-{FF930F0A-7225-0B11-5F22-7D8884FBD422}" dt="2022-04-16T17:00:31" v="1398"/>
          <ac:spMkLst>
            <pc:docMk/>
            <pc:sldMk cId="0" sldId="261"/>
            <ac:spMk id="3" creationId="{1833AFF5-7596-324D-72EA-0A45985B352C}"/>
          </ac:spMkLst>
        </pc:spChg>
        <pc:spChg chg="add mod">
          <ac:chgData name="Seftas, Mason" userId="S::mason.seftas@stvincent.edu::ed78e43b-2840-4bae-bc1c-af2afeb7513f" providerId="AD" clId="Web-{FF930F0A-7225-0B11-5F22-7D8884FBD422}" dt="2022-04-16T16:59:29.795" v="1359" actId="20577"/>
          <ac:spMkLst>
            <pc:docMk/>
            <pc:sldMk cId="0" sldId="261"/>
            <ac:spMk id="4" creationId="{E8D11763-CE8D-5A22-6538-DC25CB633CA7}"/>
          </ac:spMkLst>
        </pc:spChg>
        <pc:picChg chg="mod">
          <ac:chgData name="Seftas, Mason" userId="S::mason.seftas@stvincent.edu::ed78e43b-2840-4bae-bc1c-af2afeb7513f" providerId="AD" clId="Web-{FF930F0A-7225-0B11-5F22-7D8884FBD422}" dt="2022-04-16T17:00:37.734" v="1399" actId="1076"/>
          <ac:picMkLst>
            <pc:docMk/>
            <pc:sldMk cId="0" sldId="261"/>
            <ac:picMk id="2" creationId="{00000000-0000-0000-0000-000000000000}"/>
          </ac:picMkLst>
        </pc:picChg>
      </pc:sldChg>
      <pc:sldChg chg="addSp modSp">
        <pc:chgData name="Seftas, Mason" userId="S::mason.seftas@stvincent.edu::ed78e43b-2840-4bae-bc1c-af2afeb7513f" providerId="AD" clId="Web-{FF930F0A-7225-0B11-5F22-7D8884FBD422}" dt="2022-04-16T17:00:13.781" v="1391" actId="1076"/>
        <pc:sldMkLst>
          <pc:docMk/>
          <pc:sldMk cId="0" sldId="263"/>
        </pc:sldMkLst>
        <pc:spChg chg="add mod">
          <ac:chgData name="Seftas, Mason" userId="S::mason.seftas@stvincent.edu::ed78e43b-2840-4bae-bc1c-af2afeb7513f" providerId="AD" clId="Web-{FF930F0A-7225-0B11-5F22-7D8884FBD422}" dt="2022-04-16T16:59:58.140" v="1388" actId="20577"/>
          <ac:spMkLst>
            <pc:docMk/>
            <pc:sldMk cId="0" sldId="263"/>
            <ac:spMk id="3" creationId="{95DB7BB9-D5C8-EA37-570B-26BC25E77CF3}"/>
          </ac:spMkLst>
        </pc:spChg>
        <pc:picChg chg="mod">
          <ac:chgData name="Seftas, Mason" userId="S::mason.seftas@stvincent.edu::ed78e43b-2840-4bae-bc1c-af2afeb7513f" providerId="AD" clId="Web-{FF930F0A-7225-0B11-5F22-7D8884FBD422}" dt="2022-04-16T17:00:13.781" v="1391" actId="1076"/>
          <ac:picMkLst>
            <pc:docMk/>
            <pc:sldMk cId="0" sldId="263"/>
            <ac:picMk id="2" creationId="{00000000-0000-0000-0000-000000000000}"/>
          </ac:picMkLst>
        </pc:picChg>
      </pc:sldChg>
      <pc:sldChg chg="addSp modSp">
        <pc:chgData name="Seftas, Mason" userId="S::mason.seftas@stvincent.edu::ed78e43b-2840-4bae-bc1c-af2afeb7513f" providerId="AD" clId="Web-{FF930F0A-7225-0B11-5F22-7D8884FBD422}" dt="2022-04-16T17:13:03.384" v="1749" actId="1076"/>
        <pc:sldMkLst>
          <pc:docMk/>
          <pc:sldMk cId="0" sldId="265"/>
        </pc:sldMkLst>
        <pc:spChg chg="add mod">
          <ac:chgData name="Seftas, Mason" userId="S::mason.seftas@stvincent.edu::ed78e43b-2840-4bae-bc1c-af2afeb7513f" providerId="AD" clId="Web-{FF930F0A-7225-0B11-5F22-7D8884FBD422}" dt="2022-04-16T17:13:03.384" v="1749" actId="1076"/>
          <ac:spMkLst>
            <pc:docMk/>
            <pc:sldMk cId="0" sldId="265"/>
            <ac:spMk id="3" creationId="{10EEE032-111E-D369-0535-54C63885AE6C}"/>
          </ac:spMkLst>
        </pc:spChg>
      </pc:sldChg>
      <pc:sldChg chg="modSp">
        <pc:chgData name="Seftas, Mason" userId="S::mason.seftas@stvincent.edu::ed78e43b-2840-4bae-bc1c-af2afeb7513f" providerId="AD" clId="Web-{FF930F0A-7225-0B11-5F22-7D8884FBD422}" dt="2022-04-16T17:32:42.152" v="1975" actId="20577"/>
        <pc:sldMkLst>
          <pc:docMk/>
          <pc:sldMk cId="0" sldId="266"/>
        </pc:sldMkLst>
        <pc:spChg chg="mod">
          <ac:chgData name="Seftas, Mason" userId="S::mason.seftas@stvincent.edu::ed78e43b-2840-4bae-bc1c-af2afeb7513f" providerId="AD" clId="Web-{FF930F0A-7225-0B11-5F22-7D8884FBD422}" dt="2022-04-16T17:32:42.152" v="1975" actId="20577"/>
          <ac:spMkLst>
            <pc:docMk/>
            <pc:sldMk cId="0" sldId="266"/>
            <ac:spMk id="7" creationId="{93E928E1-07E6-A3E8-D108-5A8F34F430EA}"/>
          </ac:spMkLst>
        </pc:spChg>
      </pc:sldChg>
      <pc:sldChg chg="addSp delSp modSp">
        <pc:chgData name="Seftas, Mason" userId="S::mason.seftas@stvincent.edu::ed78e43b-2840-4bae-bc1c-af2afeb7513f" providerId="AD" clId="Web-{FF930F0A-7225-0B11-5F22-7D8884FBD422}" dt="2022-04-16T17:27:22.614" v="1963" actId="1076"/>
        <pc:sldMkLst>
          <pc:docMk/>
          <pc:sldMk cId="0" sldId="267"/>
        </pc:sldMkLst>
        <pc:spChg chg="add del mod">
          <ac:chgData name="Seftas, Mason" userId="S::mason.seftas@stvincent.edu::ed78e43b-2840-4bae-bc1c-af2afeb7513f" providerId="AD" clId="Web-{FF930F0A-7225-0B11-5F22-7D8884FBD422}" dt="2022-04-16T17:25:50.799" v="1953"/>
          <ac:spMkLst>
            <pc:docMk/>
            <pc:sldMk cId="0" sldId="267"/>
            <ac:spMk id="3" creationId="{99B8C583-30F8-C4F2-E9B9-02BB178AB017}"/>
          </ac:spMkLst>
        </pc:spChg>
        <pc:spChg chg="mod">
          <ac:chgData name="Seftas, Mason" userId="S::mason.seftas@stvincent.edu::ed78e43b-2840-4bae-bc1c-af2afeb7513f" providerId="AD" clId="Web-{FF930F0A-7225-0B11-5F22-7D8884FBD422}" dt="2022-04-16T17:24:34.485" v="1915" actId="20577"/>
          <ac:spMkLst>
            <pc:docMk/>
            <pc:sldMk cId="0" sldId="267"/>
            <ac:spMk id="4" creationId="{6F81DCC0-B6C2-EDF4-438D-2288FA06DAC9}"/>
          </ac:spMkLst>
        </pc:spChg>
        <pc:picChg chg="mod">
          <ac:chgData name="Seftas, Mason" userId="S::mason.seftas@stvincent.edu::ed78e43b-2840-4bae-bc1c-af2afeb7513f" providerId="AD" clId="Web-{FF930F0A-7225-0B11-5F22-7D8884FBD422}" dt="2022-04-16T17:27:22.614" v="1963" actId="1076"/>
          <ac:picMkLst>
            <pc:docMk/>
            <pc:sldMk cId="0" sldId="267"/>
            <ac:picMk id="2" creationId="{00000000-0000-0000-0000-000000000000}"/>
          </ac:picMkLst>
        </pc:picChg>
      </pc:sldChg>
      <pc:sldChg chg="addSp modSp">
        <pc:chgData name="Seftas, Mason" userId="S::mason.seftas@stvincent.edu::ed78e43b-2840-4bae-bc1c-af2afeb7513f" providerId="AD" clId="Web-{FF930F0A-7225-0B11-5F22-7D8884FBD422}" dt="2022-04-16T17:13:38.120" v="1754" actId="1076"/>
        <pc:sldMkLst>
          <pc:docMk/>
          <pc:sldMk cId="0" sldId="268"/>
        </pc:sldMkLst>
        <pc:spChg chg="add mod">
          <ac:chgData name="Seftas, Mason" userId="S::mason.seftas@stvincent.edu::ed78e43b-2840-4bae-bc1c-af2afeb7513f" providerId="AD" clId="Web-{FF930F0A-7225-0B11-5F22-7D8884FBD422}" dt="2022-04-16T17:13:32.026" v="1753" actId="1076"/>
          <ac:spMkLst>
            <pc:docMk/>
            <pc:sldMk cId="0" sldId="268"/>
            <ac:spMk id="3" creationId="{EB57630D-E6AE-E1FC-D381-EC2C11B91448}"/>
          </ac:spMkLst>
        </pc:spChg>
        <pc:picChg chg="mod">
          <ac:chgData name="Seftas, Mason" userId="S::mason.seftas@stvincent.edu::ed78e43b-2840-4bae-bc1c-af2afeb7513f" providerId="AD" clId="Web-{FF930F0A-7225-0B11-5F22-7D8884FBD422}" dt="2022-04-16T17:13:38.120" v="1754" actId="1076"/>
          <ac:picMkLst>
            <pc:docMk/>
            <pc:sldMk cId="0" sldId="268"/>
            <ac:picMk id="2" creationId="{00000000-0000-0000-0000-000000000000}"/>
          </ac:picMkLst>
        </pc:picChg>
      </pc:sldChg>
      <pc:sldChg chg="addSp modSp">
        <pc:chgData name="Seftas, Mason" userId="S::mason.seftas@stvincent.edu::ed78e43b-2840-4bae-bc1c-af2afeb7513f" providerId="AD" clId="Web-{FF930F0A-7225-0B11-5F22-7D8884FBD422}" dt="2022-04-16T17:14:41.199" v="1782"/>
        <pc:sldMkLst>
          <pc:docMk/>
          <pc:sldMk cId="0" sldId="269"/>
        </pc:sldMkLst>
        <pc:spChg chg="add mod">
          <ac:chgData name="Seftas, Mason" userId="S::mason.seftas@stvincent.edu::ed78e43b-2840-4bae-bc1c-af2afeb7513f" providerId="AD" clId="Web-{FF930F0A-7225-0B11-5F22-7D8884FBD422}" dt="2022-04-16T17:14:41.199" v="1782"/>
          <ac:spMkLst>
            <pc:docMk/>
            <pc:sldMk cId="0" sldId="269"/>
            <ac:spMk id="2" creationId="{637E48B7-6870-EBDF-07A6-B5B033BE8B00}"/>
          </ac:spMkLst>
        </pc:spChg>
        <pc:spChg chg="mod">
          <ac:chgData name="Seftas, Mason" userId="S::mason.seftas@stvincent.edu::ed78e43b-2840-4bae-bc1c-af2afeb7513f" providerId="AD" clId="Web-{FF930F0A-7225-0B11-5F22-7D8884FBD422}" dt="2022-04-16T17:13:56.073" v="1757" actId="14100"/>
          <ac:spMkLst>
            <pc:docMk/>
            <pc:sldMk cId="0" sldId="269"/>
            <ac:spMk id="3" creationId="{00000000-0000-0000-0000-000000000000}"/>
          </ac:spMkLst>
        </pc:spChg>
      </pc:sldChg>
      <pc:sldChg chg="modSp">
        <pc:chgData name="Seftas, Mason" userId="S::mason.seftas@stvincent.edu::ed78e43b-2840-4bae-bc1c-af2afeb7513f" providerId="AD" clId="Web-{FF930F0A-7225-0B11-5F22-7D8884FBD422}" dt="2022-04-16T17:26:14.034" v="1961" actId="14100"/>
        <pc:sldMkLst>
          <pc:docMk/>
          <pc:sldMk cId="0" sldId="270"/>
        </pc:sldMkLst>
        <pc:spChg chg="mod">
          <ac:chgData name="Seftas, Mason" userId="S::mason.seftas@stvincent.edu::ed78e43b-2840-4bae-bc1c-af2afeb7513f" providerId="AD" clId="Web-{FF930F0A-7225-0B11-5F22-7D8884FBD422}" dt="2022-04-16T17:26:14.034" v="1961" actId="14100"/>
          <ac:spMkLst>
            <pc:docMk/>
            <pc:sldMk cId="0" sldId="270"/>
            <ac:spMk id="2" creationId="{00000000-0000-0000-0000-000000000000}"/>
          </ac:spMkLst>
        </pc:spChg>
      </pc:sldChg>
      <pc:sldChg chg="addSp delSp modSp">
        <pc:chgData name="Seftas, Mason" userId="S::mason.seftas@stvincent.edu::ed78e43b-2840-4bae-bc1c-af2afeb7513f" providerId="AD" clId="Web-{FF930F0A-7225-0B11-5F22-7D8884FBD422}" dt="2022-04-16T17:06:23.420" v="1682" actId="1076"/>
        <pc:sldMkLst>
          <pc:docMk/>
          <pc:sldMk cId="0" sldId="271"/>
        </pc:sldMkLst>
        <pc:spChg chg="add del mod">
          <ac:chgData name="Seftas, Mason" userId="S::mason.seftas@stvincent.edu::ed78e43b-2840-4bae-bc1c-af2afeb7513f" providerId="AD" clId="Web-{FF930F0A-7225-0B11-5F22-7D8884FBD422}" dt="2022-04-16T17:06:23.420" v="1682" actId="1076"/>
          <ac:spMkLst>
            <pc:docMk/>
            <pc:sldMk cId="0" sldId="271"/>
            <ac:spMk id="2" creationId="{00000000-0000-0000-0000-000000000000}"/>
          </ac:spMkLst>
        </pc:spChg>
        <pc:spChg chg="add del mod">
          <ac:chgData name="Seftas, Mason" userId="S::mason.seftas@stvincent.edu::ed78e43b-2840-4bae-bc1c-af2afeb7513f" providerId="AD" clId="Web-{FF930F0A-7225-0B11-5F22-7D8884FBD422}" dt="2022-04-16T17:06:07.451" v="1674"/>
          <ac:spMkLst>
            <pc:docMk/>
            <pc:sldMk cId="0" sldId="271"/>
            <ac:spMk id="4" creationId="{91612532-DD3F-8DCB-2337-E7D54ECA4B76}"/>
          </ac:spMkLst>
        </pc:spChg>
        <pc:graphicFrameChg chg="mod modGraphic">
          <ac:chgData name="Seftas, Mason" userId="S::mason.seftas@stvincent.edu::ed78e43b-2840-4bae-bc1c-af2afeb7513f" providerId="AD" clId="Web-{FF930F0A-7225-0B11-5F22-7D8884FBD422}" dt="2022-04-16T17:05:46.326" v="1669" actId="1076"/>
          <ac:graphicFrameMkLst>
            <pc:docMk/>
            <pc:sldMk cId="0" sldId="271"/>
            <ac:graphicFrameMk id="192805626" creationId="{00000000-0000-0000-0000-000000000000}"/>
          </ac:graphicFrameMkLst>
        </pc:graphicFrameChg>
      </pc:sldChg>
      <pc:sldChg chg="del">
        <pc:chgData name="Seftas, Mason" userId="S::mason.seftas@stvincent.edu::ed78e43b-2840-4bae-bc1c-af2afeb7513f" providerId="AD" clId="Web-{FF930F0A-7225-0B11-5F22-7D8884FBD422}" dt="2022-04-16T17:01:32.485" v="1400"/>
        <pc:sldMkLst>
          <pc:docMk/>
          <pc:sldMk cId="366451403" sldId="272"/>
        </pc:sldMkLst>
      </pc:sldChg>
      <pc:sldChg chg="modSp">
        <pc:chgData name="Seftas, Mason" userId="S::mason.seftas@stvincent.edu::ed78e43b-2840-4bae-bc1c-af2afeb7513f" providerId="AD" clId="Web-{FF930F0A-7225-0B11-5F22-7D8884FBD422}" dt="2022-04-16T16:58:12.559" v="1334" actId="20577"/>
        <pc:sldMkLst>
          <pc:docMk/>
          <pc:sldMk cId="885168487" sldId="273"/>
        </pc:sldMkLst>
        <pc:spChg chg="mod">
          <ac:chgData name="Seftas, Mason" userId="S::mason.seftas@stvincent.edu::ed78e43b-2840-4bae-bc1c-af2afeb7513f" providerId="AD" clId="Web-{FF930F0A-7225-0B11-5F22-7D8884FBD422}" dt="2022-04-16T16:58:12.559" v="1334" actId="20577"/>
          <ac:spMkLst>
            <pc:docMk/>
            <pc:sldMk cId="885168487" sldId="273"/>
            <ac:spMk id="2" creationId="{6F83F8D4-9C76-CBD4-6392-46595D177EAE}"/>
          </ac:spMkLst>
        </pc:spChg>
      </pc:sldChg>
      <pc:sldChg chg="modSp">
        <pc:chgData name="Seftas, Mason" userId="S::mason.seftas@stvincent.edu::ed78e43b-2840-4bae-bc1c-af2afeb7513f" providerId="AD" clId="Web-{FF930F0A-7225-0B11-5F22-7D8884FBD422}" dt="2022-04-16T17:11:49.804" v="1720" actId="20577"/>
        <pc:sldMkLst>
          <pc:docMk/>
          <pc:sldMk cId="713905884" sldId="276"/>
        </pc:sldMkLst>
        <pc:spChg chg="mod">
          <ac:chgData name="Seftas, Mason" userId="S::mason.seftas@stvincent.edu::ed78e43b-2840-4bae-bc1c-af2afeb7513f" providerId="AD" clId="Web-{FF930F0A-7225-0B11-5F22-7D8884FBD422}" dt="2022-04-16T17:11:49.804" v="1720" actId="20577"/>
          <ac:spMkLst>
            <pc:docMk/>
            <pc:sldMk cId="713905884" sldId="276"/>
            <ac:spMk id="5" creationId="{6064CEC3-E3CB-114A-C7F9-9E76EDEA629E}"/>
          </ac:spMkLst>
        </pc:spChg>
      </pc:sldChg>
    </pc:docChg>
  </pc:docChgLst>
  <pc:docChgLst>
    <pc:chgData name="Schrack, Curtis" userId="S::curtis.schrack@stvincent.edu::ba29506b-114c-425a-bdfa-97e6e2f5035f" providerId="AD" clId="Web-{B16A2463-AC95-BF14-FAD6-A1BFA42A5FC2}"/>
    <pc:docChg chg="addSld delSld modSld sldOrd addMainMaster delMainMaster">
      <pc:chgData name="Schrack, Curtis" userId="S::curtis.schrack@stvincent.edu::ba29506b-114c-425a-bdfa-97e6e2f5035f" providerId="AD" clId="Web-{B16A2463-AC95-BF14-FAD6-A1BFA42A5FC2}" dt="2022-04-16T17:29:17.919" v="784" actId="20577"/>
      <pc:docMkLst>
        <pc:docMk/>
      </pc:docMkLst>
      <pc:sldChg chg="addSp modSp mod modClrScheme chgLayout">
        <pc:chgData name="Schrack, Curtis" userId="S::curtis.schrack@stvincent.edu::ba29506b-114c-425a-bdfa-97e6e2f5035f" providerId="AD" clId="Web-{B16A2463-AC95-BF14-FAD6-A1BFA42A5FC2}" dt="2022-04-16T17:11:56.195" v="695"/>
        <pc:sldMkLst>
          <pc:docMk/>
          <pc:sldMk cId="0" sldId="256"/>
        </pc:sldMkLst>
        <pc:spChg chg="mod ord">
          <ac:chgData name="Schrack, Curtis" userId="S::curtis.schrack@stvincent.edu::ba29506b-114c-425a-bdfa-97e6e2f5035f" providerId="AD" clId="Web-{B16A2463-AC95-BF14-FAD6-A1BFA42A5FC2}" dt="2022-04-16T17:11:56.195" v="695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Schrack, Curtis" userId="S::curtis.schrack@stvincent.edu::ba29506b-114c-425a-bdfa-97e6e2f5035f" providerId="AD" clId="Web-{B16A2463-AC95-BF14-FAD6-A1BFA42A5FC2}" dt="2022-04-16T17:11:56.195" v="695"/>
          <ac:spMkLst>
            <pc:docMk/>
            <pc:sldMk cId="0" sldId="256"/>
            <ac:spMk id="3" creationId="{00000000-0000-0000-0000-000000000000}"/>
          </ac:spMkLst>
        </pc:spChg>
        <pc:spChg chg="mod ord">
          <ac:chgData name="Schrack, Curtis" userId="S::curtis.schrack@stvincent.edu::ba29506b-114c-425a-bdfa-97e6e2f5035f" providerId="AD" clId="Web-{B16A2463-AC95-BF14-FAD6-A1BFA42A5FC2}" dt="2022-04-16T17:11:56.195" v="695"/>
          <ac:spMkLst>
            <pc:docMk/>
            <pc:sldMk cId="0" sldId="256"/>
            <ac:spMk id="4" creationId="{00000000-0000-0000-0000-000000000000}"/>
          </ac:spMkLst>
        </pc:spChg>
        <pc:spChg chg="add">
          <ac:chgData name="Schrack, Curtis" userId="S::curtis.schrack@stvincent.edu::ba29506b-114c-425a-bdfa-97e6e2f5035f" providerId="AD" clId="Web-{B16A2463-AC95-BF14-FAD6-A1BFA42A5FC2}" dt="2022-04-16T17:08:12.800" v="682"/>
          <ac:spMkLst>
            <pc:docMk/>
            <pc:sldMk cId="0" sldId="256"/>
            <ac:spMk id="7" creationId="{7B337EC6-8B1E-3126-22D9-B0E5023D48BB}"/>
          </ac:spMkLst>
        </pc:spChg>
        <pc:spChg chg="add">
          <ac:chgData name="Schrack, Curtis" userId="S::curtis.schrack@stvincent.edu::ba29506b-114c-425a-bdfa-97e6e2f5035f" providerId="AD" clId="Web-{B16A2463-AC95-BF14-FAD6-A1BFA42A5FC2}" dt="2022-04-16T17:08:13.941" v="683"/>
          <ac:spMkLst>
            <pc:docMk/>
            <pc:sldMk cId="0" sldId="256"/>
            <ac:spMk id="8" creationId="{BEC0B00A-5F0E-4CAE-0AE7-72F8028F17DD}"/>
          </ac:spMkLst>
        </pc:spChg>
      </pc:sldChg>
      <pc:sldChg chg="modSp mod modClrScheme chgLayout">
        <pc:chgData name="Schrack, Curtis" userId="S::curtis.schrack@stvincent.edu::ba29506b-114c-425a-bdfa-97e6e2f5035f" providerId="AD" clId="Web-{B16A2463-AC95-BF14-FAD6-A1BFA42A5FC2}" dt="2022-04-16T17:26:51.448" v="780"/>
        <pc:sldMkLst>
          <pc:docMk/>
          <pc:sldMk cId="0" sldId="257"/>
        </pc:sldMkLst>
        <pc:spChg chg="mod ord">
          <ac:chgData name="Schrack, Curtis" userId="S::curtis.schrack@stvincent.edu::ba29506b-114c-425a-bdfa-97e6e2f5035f" providerId="AD" clId="Web-{B16A2463-AC95-BF14-FAD6-A1BFA42A5FC2}" dt="2022-04-16T17:11:56.195" v="695"/>
          <ac:spMkLst>
            <pc:docMk/>
            <pc:sldMk cId="0" sldId="257"/>
            <ac:spMk id="3" creationId="{00000000-0000-0000-0000-000000000000}"/>
          </ac:spMkLst>
        </pc:spChg>
      </pc:sldChg>
      <pc:sldChg chg="mod modClrScheme chgLayout">
        <pc:chgData name="Schrack, Curtis" userId="S::curtis.schrack@stvincent.edu::ba29506b-114c-425a-bdfa-97e6e2f5035f" providerId="AD" clId="Web-{B16A2463-AC95-BF14-FAD6-A1BFA42A5FC2}" dt="2022-04-16T17:11:56.195" v="695"/>
        <pc:sldMkLst>
          <pc:docMk/>
          <pc:sldMk cId="0" sldId="258"/>
        </pc:sldMkLst>
      </pc:sldChg>
      <pc:sldChg chg="modSp mod modClrScheme chgLayout">
        <pc:chgData name="Schrack, Curtis" userId="S::curtis.schrack@stvincent.edu::ba29506b-114c-425a-bdfa-97e6e2f5035f" providerId="AD" clId="Web-{B16A2463-AC95-BF14-FAD6-A1BFA42A5FC2}" dt="2022-04-16T17:12:11.992" v="696" actId="1076"/>
        <pc:sldMkLst>
          <pc:docMk/>
          <pc:sldMk cId="0" sldId="259"/>
        </pc:sldMkLst>
        <pc:picChg chg="mod">
          <ac:chgData name="Schrack, Curtis" userId="S::curtis.schrack@stvincent.edu::ba29506b-114c-425a-bdfa-97e6e2f5035f" providerId="AD" clId="Web-{B16A2463-AC95-BF14-FAD6-A1BFA42A5FC2}" dt="2022-04-16T17:12:11.992" v="696" actId="1076"/>
          <ac:picMkLst>
            <pc:docMk/>
            <pc:sldMk cId="0" sldId="259"/>
            <ac:picMk id="2" creationId="{00000000-0000-0000-0000-000000000000}"/>
          </ac:picMkLst>
        </pc:picChg>
      </pc:sldChg>
      <pc:sldChg chg="del">
        <pc:chgData name="Schrack, Curtis" userId="S::curtis.schrack@stvincent.edu::ba29506b-114c-425a-bdfa-97e6e2f5035f" providerId="AD" clId="Web-{B16A2463-AC95-BF14-FAD6-A1BFA42A5FC2}" dt="2022-04-16T16:54:41.856" v="498"/>
        <pc:sldMkLst>
          <pc:docMk/>
          <pc:sldMk cId="0" sldId="260"/>
        </pc:sldMkLst>
      </pc:sldChg>
      <pc:sldChg chg="addSp delSp modSp mod modClrScheme chgLayout">
        <pc:chgData name="Schrack, Curtis" userId="S::curtis.schrack@stvincent.edu::ba29506b-114c-425a-bdfa-97e6e2f5035f" providerId="AD" clId="Web-{B16A2463-AC95-BF14-FAD6-A1BFA42A5FC2}" dt="2022-04-16T17:13:52.869" v="719"/>
        <pc:sldMkLst>
          <pc:docMk/>
          <pc:sldMk cId="0" sldId="261"/>
        </pc:sldMkLst>
        <pc:spChg chg="mod">
          <ac:chgData name="Schrack, Curtis" userId="S::curtis.schrack@stvincent.edu::ba29506b-114c-425a-bdfa-97e6e2f5035f" providerId="AD" clId="Web-{B16A2463-AC95-BF14-FAD6-A1BFA42A5FC2}" dt="2022-04-16T17:13:22.775" v="716" actId="14100"/>
          <ac:spMkLst>
            <pc:docMk/>
            <pc:sldMk cId="0" sldId="261"/>
            <ac:spMk id="4" creationId="{E8D11763-CE8D-5A22-6538-DC25CB633CA7}"/>
          </ac:spMkLst>
        </pc:spChg>
        <pc:spChg chg="add del mod ord">
          <ac:chgData name="Schrack, Curtis" userId="S::curtis.schrack@stvincent.edu::ba29506b-114c-425a-bdfa-97e6e2f5035f" providerId="AD" clId="Web-{B16A2463-AC95-BF14-FAD6-A1BFA42A5FC2}" dt="2022-04-16T17:13:47.229" v="718"/>
          <ac:spMkLst>
            <pc:docMk/>
            <pc:sldMk cId="0" sldId="261"/>
            <ac:spMk id="5" creationId="{F06477FC-3ED0-B316-D245-328A640ECD8A}"/>
          </ac:spMkLst>
        </pc:spChg>
        <pc:picChg chg="mod">
          <ac:chgData name="Schrack, Curtis" userId="S::curtis.schrack@stvincent.edu::ba29506b-114c-425a-bdfa-97e6e2f5035f" providerId="AD" clId="Web-{B16A2463-AC95-BF14-FAD6-A1BFA42A5FC2}" dt="2022-04-16T17:12:30.665" v="697" actId="1076"/>
          <ac:picMkLst>
            <pc:docMk/>
            <pc:sldMk cId="0" sldId="261"/>
            <ac:picMk id="2" creationId="{00000000-0000-0000-0000-000000000000}"/>
          </ac:picMkLst>
        </pc:picChg>
      </pc:sldChg>
      <pc:sldChg chg="del">
        <pc:chgData name="Schrack, Curtis" userId="S::curtis.schrack@stvincent.edu::ba29506b-114c-425a-bdfa-97e6e2f5035f" providerId="AD" clId="Web-{B16A2463-AC95-BF14-FAD6-A1BFA42A5FC2}" dt="2022-04-16T16:54:38.809" v="497"/>
        <pc:sldMkLst>
          <pc:docMk/>
          <pc:sldMk cId="0" sldId="262"/>
        </pc:sldMkLst>
      </pc:sldChg>
      <pc:sldChg chg="addSp delSp modSp mod modClrScheme chgLayout">
        <pc:chgData name="Schrack, Curtis" userId="S::curtis.schrack@stvincent.edu::ba29506b-114c-425a-bdfa-97e6e2f5035f" providerId="AD" clId="Web-{B16A2463-AC95-BF14-FAD6-A1BFA42A5FC2}" dt="2022-04-16T17:14:48.464" v="732" actId="1076"/>
        <pc:sldMkLst>
          <pc:docMk/>
          <pc:sldMk cId="0" sldId="263"/>
        </pc:sldMkLst>
        <pc:spChg chg="del">
          <ac:chgData name="Schrack, Curtis" userId="S::curtis.schrack@stvincent.edu::ba29506b-114c-425a-bdfa-97e6e2f5035f" providerId="AD" clId="Web-{B16A2463-AC95-BF14-FAD6-A1BFA42A5FC2}" dt="2022-04-16T17:14:20.667" v="723"/>
          <ac:spMkLst>
            <pc:docMk/>
            <pc:sldMk cId="0" sldId="263"/>
            <ac:spMk id="3" creationId="{95DB7BB9-D5C8-EA37-570B-26BC25E77CF3}"/>
          </ac:spMkLst>
        </pc:spChg>
        <pc:spChg chg="add mod">
          <ac:chgData name="Schrack, Curtis" userId="S::curtis.schrack@stvincent.edu::ba29506b-114c-425a-bdfa-97e6e2f5035f" providerId="AD" clId="Web-{B16A2463-AC95-BF14-FAD6-A1BFA42A5FC2}" dt="2022-04-16T17:14:35.448" v="730" actId="1076"/>
          <ac:spMkLst>
            <pc:docMk/>
            <pc:sldMk cId="0" sldId="263"/>
            <ac:spMk id="5" creationId="{D77453CA-3D49-8705-578E-02925C61AE40}"/>
          </ac:spMkLst>
        </pc:spChg>
        <pc:picChg chg="mod">
          <ac:chgData name="Schrack, Curtis" userId="S::curtis.schrack@stvincent.edu::ba29506b-114c-425a-bdfa-97e6e2f5035f" providerId="AD" clId="Web-{B16A2463-AC95-BF14-FAD6-A1BFA42A5FC2}" dt="2022-04-16T17:14:48.464" v="732" actId="1076"/>
          <ac:picMkLst>
            <pc:docMk/>
            <pc:sldMk cId="0" sldId="263"/>
            <ac:picMk id="2" creationId="{00000000-0000-0000-0000-000000000000}"/>
          </ac:picMkLst>
        </pc:picChg>
      </pc:sldChg>
      <pc:sldChg chg="add del">
        <pc:chgData name="Schrack, Curtis" userId="S::curtis.schrack@stvincent.edu::ba29506b-114c-425a-bdfa-97e6e2f5035f" providerId="AD" clId="Web-{B16A2463-AC95-BF14-FAD6-A1BFA42A5FC2}" dt="2022-04-16T16:38:51.755" v="2"/>
        <pc:sldMkLst>
          <pc:docMk/>
          <pc:sldMk cId="0" sldId="264"/>
        </pc:sldMkLst>
      </pc:sldChg>
      <pc:sldChg chg="addSp delSp modSp mod ord setBg modClrScheme chgLayout">
        <pc:chgData name="Schrack, Curtis" userId="S::curtis.schrack@stvincent.edu::ba29506b-114c-425a-bdfa-97e6e2f5035f" providerId="AD" clId="Web-{B16A2463-AC95-BF14-FAD6-A1BFA42A5FC2}" dt="2022-04-16T17:11:56.195" v="695"/>
        <pc:sldMkLst>
          <pc:docMk/>
          <pc:sldMk cId="0" sldId="265"/>
        </pc:sldMkLst>
        <pc:spChg chg="add del">
          <ac:chgData name="Schrack, Curtis" userId="S::curtis.schrack@stvincent.edu::ba29506b-114c-425a-bdfa-97e6e2f5035f" providerId="AD" clId="Web-{B16A2463-AC95-BF14-FAD6-A1BFA42A5FC2}" dt="2022-04-16T17:11:33.710" v="691"/>
          <ac:spMkLst>
            <pc:docMk/>
            <pc:sldMk cId="0" sldId="265"/>
            <ac:spMk id="7" creationId="{C2579DAE-C141-48DB-810E-C070C300819E}"/>
          </ac:spMkLst>
        </pc:spChg>
        <pc:spChg chg="add del">
          <ac:chgData name="Schrack, Curtis" userId="S::curtis.schrack@stvincent.edu::ba29506b-114c-425a-bdfa-97e6e2f5035f" providerId="AD" clId="Web-{B16A2463-AC95-BF14-FAD6-A1BFA42A5FC2}" dt="2022-04-16T17:11:33.710" v="691"/>
          <ac:spMkLst>
            <pc:docMk/>
            <pc:sldMk cId="0" sldId="265"/>
            <ac:spMk id="9" creationId="{02FD90C3-6350-4D5B-9738-6E94EDF30F74}"/>
          </ac:spMkLst>
        </pc:spChg>
        <pc:spChg chg="add del">
          <ac:chgData name="Schrack, Curtis" userId="S::curtis.schrack@stvincent.edu::ba29506b-114c-425a-bdfa-97e6e2f5035f" providerId="AD" clId="Web-{B16A2463-AC95-BF14-FAD6-A1BFA42A5FC2}" dt="2022-04-16T17:11:33.710" v="691"/>
          <ac:spMkLst>
            <pc:docMk/>
            <pc:sldMk cId="0" sldId="265"/>
            <ac:spMk id="11" creationId="{BCD2D517-BC35-4439-AC31-06DF764F25FC}"/>
          </ac:spMkLst>
        </pc:spChg>
        <pc:spChg chg="add del">
          <ac:chgData name="Schrack, Curtis" userId="S::curtis.schrack@stvincent.edu::ba29506b-114c-425a-bdfa-97e6e2f5035f" providerId="AD" clId="Web-{B16A2463-AC95-BF14-FAD6-A1BFA42A5FC2}" dt="2022-04-16T17:11:33.710" v="691"/>
          <ac:spMkLst>
            <pc:docMk/>
            <pc:sldMk cId="0" sldId="265"/>
            <ac:spMk id="13" creationId="{2DD3F846-0483-40F5-A881-0C1AD2A0CAD7}"/>
          </ac:spMkLst>
        </pc:spChg>
        <pc:spChg chg="add del">
          <ac:chgData name="Schrack, Curtis" userId="S::curtis.schrack@stvincent.edu::ba29506b-114c-425a-bdfa-97e6e2f5035f" providerId="AD" clId="Web-{B16A2463-AC95-BF14-FAD6-A1BFA42A5FC2}" dt="2022-04-16T17:11:43.242" v="693"/>
          <ac:spMkLst>
            <pc:docMk/>
            <pc:sldMk cId="0" sldId="265"/>
            <ac:spMk id="15" creationId="{B76E24C1-2968-40DC-A36E-F6B85F0F0752}"/>
          </ac:spMkLst>
        </pc:spChg>
        <pc:spChg chg="add del">
          <ac:chgData name="Schrack, Curtis" userId="S::curtis.schrack@stvincent.edu::ba29506b-114c-425a-bdfa-97e6e2f5035f" providerId="AD" clId="Web-{B16A2463-AC95-BF14-FAD6-A1BFA42A5FC2}" dt="2022-04-16T17:11:43.242" v="693"/>
          <ac:spMkLst>
            <pc:docMk/>
            <pc:sldMk cId="0" sldId="265"/>
            <ac:spMk id="16" creationId="{C2579DAE-C141-48DB-810E-C070C300819E}"/>
          </ac:spMkLst>
        </pc:spChg>
        <pc:spChg chg="add del">
          <ac:chgData name="Schrack, Curtis" userId="S::curtis.schrack@stvincent.edu::ba29506b-114c-425a-bdfa-97e6e2f5035f" providerId="AD" clId="Web-{B16A2463-AC95-BF14-FAD6-A1BFA42A5FC2}" dt="2022-04-16T17:11:43.242" v="693"/>
          <ac:spMkLst>
            <pc:docMk/>
            <pc:sldMk cId="0" sldId="265"/>
            <ac:spMk id="17" creationId="{02FD90C3-6350-4D5B-9738-6E94EDF30F74}"/>
          </ac:spMkLst>
        </pc:spChg>
        <pc:spChg chg="add del">
          <ac:chgData name="Schrack, Curtis" userId="S::curtis.schrack@stvincent.edu::ba29506b-114c-425a-bdfa-97e6e2f5035f" providerId="AD" clId="Web-{B16A2463-AC95-BF14-FAD6-A1BFA42A5FC2}" dt="2022-04-16T17:11:43.242" v="693"/>
          <ac:spMkLst>
            <pc:docMk/>
            <pc:sldMk cId="0" sldId="265"/>
            <ac:spMk id="18" creationId="{41497DE5-0939-4D1D-9350-0C5E1B209C68}"/>
          </ac:spMkLst>
        </pc:spChg>
        <pc:spChg chg="add del">
          <ac:chgData name="Schrack, Curtis" userId="S::curtis.schrack@stvincent.edu::ba29506b-114c-425a-bdfa-97e6e2f5035f" providerId="AD" clId="Web-{B16A2463-AC95-BF14-FAD6-A1BFA42A5FC2}" dt="2022-04-16T17:11:43.242" v="693"/>
          <ac:spMkLst>
            <pc:docMk/>
            <pc:sldMk cId="0" sldId="265"/>
            <ac:spMk id="19" creationId="{5CCC70ED-6C63-4537-B7EB-51990D6C0A6F}"/>
          </ac:spMkLst>
        </pc:spChg>
        <pc:picChg chg="mod">
          <ac:chgData name="Schrack, Curtis" userId="S::curtis.schrack@stvincent.edu::ba29506b-114c-425a-bdfa-97e6e2f5035f" providerId="AD" clId="Web-{B16A2463-AC95-BF14-FAD6-A1BFA42A5FC2}" dt="2022-04-16T17:11:43.242" v="693"/>
          <ac:picMkLst>
            <pc:docMk/>
            <pc:sldMk cId="0" sldId="265"/>
            <ac:picMk id="2" creationId="{00000000-0000-0000-0000-000000000000}"/>
          </ac:picMkLst>
        </pc:picChg>
      </pc:sldChg>
      <pc:sldChg chg="addSp delSp modSp mod modClrScheme chgLayout">
        <pc:chgData name="Schrack, Curtis" userId="S::curtis.schrack@stvincent.edu::ba29506b-114c-425a-bdfa-97e6e2f5035f" providerId="AD" clId="Web-{B16A2463-AC95-BF14-FAD6-A1BFA42A5FC2}" dt="2022-04-16T17:26:34.103" v="779" actId="1076"/>
        <pc:sldMkLst>
          <pc:docMk/>
          <pc:sldMk cId="0" sldId="266"/>
        </pc:sldMkLst>
        <pc:spChg chg="add del">
          <ac:chgData name="Schrack, Curtis" userId="S::curtis.schrack@stvincent.edu::ba29506b-114c-425a-bdfa-97e6e2f5035f" providerId="AD" clId="Web-{B16A2463-AC95-BF14-FAD6-A1BFA42A5FC2}" dt="2022-04-16T16:44:33.577" v="101"/>
          <ac:spMkLst>
            <pc:docMk/>
            <pc:sldMk cId="0" sldId="266"/>
            <ac:spMk id="2" creationId="{E0AA708D-AE07-0F07-7EC3-DC0708D6F3CC}"/>
          </ac:spMkLst>
        </pc:spChg>
        <pc:spChg chg="mod ord">
          <ac:chgData name="Schrack, Curtis" userId="S::curtis.schrack@stvincent.edu::ba29506b-114c-425a-bdfa-97e6e2f5035f" providerId="AD" clId="Web-{B16A2463-AC95-BF14-FAD6-A1BFA42A5FC2}" dt="2022-04-16T17:26:34.103" v="779" actId="1076"/>
          <ac:spMkLst>
            <pc:docMk/>
            <pc:sldMk cId="0" sldId="266"/>
            <ac:spMk id="3" creationId="{00000000-0000-0000-0000-000000000000}"/>
          </ac:spMkLst>
        </pc:spChg>
        <pc:spChg chg="add mod ord">
          <ac:chgData name="Schrack, Curtis" userId="S::curtis.schrack@stvincent.edu::ba29506b-114c-425a-bdfa-97e6e2f5035f" providerId="AD" clId="Web-{B16A2463-AC95-BF14-FAD6-A1BFA42A5FC2}" dt="2022-04-16T17:26:26.713" v="778"/>
          <ac:spMkLst>
            <pc:docMk/>
            <pc:sldMk cId="0" sldId="266"/>
            <ac:spMk id="5" creationId="{5A791B87-A6CE-C712-F3D3-0B95C2BAAFF7}"/>
          </ac:spMkLst>
        </pc:spChg>
        <pc:spChg chg="add mod">
          <ac:chgData name="Schrack, Curtis" userId="S::curtis.schrack@stvincent.edu::ba29506b-114c-425a-bdfa-97e6e2f5035f" providerId="AD" clId="Web-{B16A2463-AC95-BF14-FAD6-A1BFA42A5FC2}" dt="2022-04-16T17:15:42.793" v="738" actId="1076"/>
          <ac:spMkLst>
            <pc:docMk/>
            <pc:sldMk cId="0" sldId="266"/>
            <ac:spMk id="7" creationId="{93E928E1-07E6-A3E8-D108-5A8F34F430EA}"/>
          </ac:spMkLst>
        </pc:spChg>
      </pc:sldChg>
      <pc:sldChg chg="addSp delSp modSp mod modClrScheme chgLayout">
        <pc:chgData name="Schrack, Curtis" userId="S::curtis.schrack@stvincent.edu::ba29506b-114c-425a-bdfa-97e6e2f5035f" providerId="AD" clId="Web-{B16A2463-AC95-BF14-FAD6-A1BFA42A5FC2}" dt="2022-04-16T17:26:20.228" v="777" actId="20577"/>
        <pc:sldMkLst>
          <pc:docMk/>
          <pc:sldMk cId="0" sldId="267"/>
        </pc:sldMkLst>
        <pc:spChg chg="add del mod ord">
          <ac:chgData name="Schrack, Curtis" userId="S::curtis.schrack@stvincent.edu::ba29506b-114c-425a-bdfa-97e6e2f5035f" providerId="AD" clId="Web-{B16A2463-AC95-BF14-FAD6-A1BFA42A5FC2}" dt="2022-04-16T17:26:20.228" v="777" actId="20577"/>
          <ac:spMkLst>
            <pc:docMk/>
            <pc:sldMk cId="0" sldId="267"/>
            <ac:spMk id="4" creationId="{6F81DCC0-B6C2-EDF4-438D-2288FA06DAC9}"/>
          </ac:spMkLst>
        </pc:spChg>
        <pc:spChg chg="add del mod">
          <ac:chgData name="Schrack, Curtis" userId="S::curtis.schrack@stvincent.edu::ba29506b-114c-425a-bdfa-97e6e2f5035f" providerId="AD" clId="Web-{B16A2463-AC95-BF14-FAD6-A1BFA42A5FC2}" dt="2022-04-16T17:00:31.879" v="534"/>
          <ac:spMkLst>
            <pc:docMk/>
            <pc:sldMk cId="0" sldId="267"/>
            <ac:spMk id="5" creationId="{C31F2CC4-8920-1876-74FC-0122A365FC33}"/>
          </ac:spMkLst>
        </pc:spChg>
        <pc:picChg chg="mod">
          <ac:chgData name="Schrack, Curtis" userId="S::curtis.schrack@stvincent.edu::ba29506b-114c-425a-bdfa-97e6e2f5035f" providerId="AD" clId="Web-{B16A2463-AC95-BF14-FAD6-A1BFA42A5FC2}" dt="2022-04-16T17:01:07.896" v="540" actId="14100"/>
          <ac:picMkLst>
            <pc:docMk/>
            <pc:sldMk cId="0" sldId="267"/>
            <ac:picMk id="2" creationId="{00000000-0000-0000-0000-000000000000}"/>
          </ac:picMkLst>
        </pc:picChg>
      </pc:sldChg>
      <pc:sldChg chg="mod modClrScheme chgLayout">
        <pc:chgData name="Schrack, Curtis" userId="S::curtis.schrack@stvincent.edu::ba29506b-114c-425a-bdfa-97e6e2f5035f" providerId="AD" clId="Web-{B16A2463-AC95-BF14-FAD6-A1BFA42A5FC2}" dt="2022-04-16T17:11:56.195" v="695"/>
        <pc:sldMkLst>
          <pc:docMk/>
          <pc:sldMk cId="0" sldId="268"/>
        </pc:sldMkLst>
      </pc:sldChg>
      <pc:sldChg chg="modSp mod modClrScheme chgLayout">
        <pc:chgData name="Schrack, Curtis" userId="S::curtis.schrack@stvincent.edu::ba29506b-114c-425a-bdfa-97e6e2f5035f" providerId="AD" clId="Web-{B16A2463-AC95-BF14-FAD6-A1BFA42A5FC2}" dt="2022-04-16T17:11:56.195" v="695"/>
        <pc:sldMkLst>
          <pc:docMk/>
          <pc:sldMk cId="0" sldId="269"/>
        </pc:sldMkLst>
        <pc:spChg chg="mod ord">
          <ac:chgData name="Schrack, Curtis" userId="S::curtis.schrack@stvincent.edu::ba29506b-114c-425a-bdfa-97e6e2f5035f" providerId="AD" clId="Web-{B16A2463-AC95-BF14-FAD6-A1BFA42A5FC2}" dt="2022-04-16T17:11:56.195" v="695"/>
          <ac:spMkLst>
            <pc:docMk/>
            <pc:sldMk cId="0" sldId="269"/>
            <ac:spMk id="3" creationId="{00000000-0000-0000-0000-000000000000}"/>
          </ac:spMkLst>
        </pc:spChg>
      </pc:sldChg>
      <pc:sldChg chg="modSp mod modClrScheme chgLayout">
        <pc:chgData name="Schrack, Curtis" userId="S::curtis.schrack@stvincent.edu::ba29506b-114c-425a-bdfa-97e6e2f5035f" providerId="AD" clId="Web-{B16A2463-AC95-BF14-FAD6-A1BFA42A5FC2}" dt="2022-04-16T17:11:56.195" v="695"/>
        <pc:sldMkLst>
          <pc:docMk/>
          <pc:sldMk cId="0" sldId="270"/>
        </pc:sldMkLst>
        <pc:spChg chg="mod ord">
          <ac:chgData name="Schrack, Curtis" userId="S::curtis.schrack@stvincent.edu::ba29506b-114c-425a-bdfa-97e6e2f5035f" providerId="AD" clId="Web-{B16A2463-AC95-BF14-FAD6-A1BFA42A5FC2}" dt="2022-04-16T17:11:56.195" v="695"/>
          <ac:spMkLst>
            <pc:docMk/>
            <pc:sldMk cId="0" sldId="270"/>
            <ac:spMk id="2" creationId="{00000000-0000-0000-0000-000000000000}"/>
          </ac:spMkLst>
        </pc:spChg>
        <pc:spChg chg="mod ord">
          <ac:chgData name="Schrack, Curtis" userId="S::curtis.schrack@stvincent.edu::ba29506b-114c-425a-bdfa-97e6e2f5035f" providerId="AD" clId="Web-{B16A2463-AC95-BF14-FAD6-A1BFA42A5FC2}" dt="2022-04-16T17:11:56.195" v="695"/>
          <ac:spMkLst>
            <pc:docMk/>
            <pc:sldMk cId="0" sldId="270"/>
            <ac:spMk id="3" creationId="{00000000-0000-0000-0000-000000000000}"/>
          </ac:spMkLst>
        </pc:spChg>
      </pc:sldChg>
      <pc:sldChg chg="addSp delSp modSp mod setBg modClrScheme delDesignElem chgLayout">
        <pc:chgData name="Schrack, Curtis" userId="S::curtis.schrack@stvincent.edu::ba29506b-114c-425a-bdfa-97e6e2f5035f" providerId="AD" clId="Web-{B16A2463-AC95-BF14-FAD6-A1BFA42A5FC2}" dt="2022-04-16T17:19:23.954" v="765"/>
        <pc:sldMkLst>
          <pc:docMk/>
          <pc:sldMk cId="0" sldId="271"/>
        </pc:sldMkLst>
        <pc:spChg chg="mod ord">
          <ac:chgData name="Schrack, Curtis" userId="S::curtis.schrack@stvincent.edu::ba29506b-114c-425a-bdfa-97e6e2f5035f" providerId="AD" clId="Web-{B16A2463-AC95-BF14-FAD6-A1BFA42A5FC2}" dt="2022-04-16T17:19:15.313" v="762" actId="1076"/>
          <ac:spMkLst>
            <pc:docMk/>
            <pc:sldMk cId="0" sldId="271"/>
            <ac:spMk id="2" creationId="{00000000-0000-0000-0000-000000000000}"/>
          </ac:spMkLst>
        </pc:spChg>
        <pc:spChg chg="add del mod ord">
          <ac:chgData name="Schrack, Curtis" userId="S::curtis.schrack@stvincent.edu::ba29506b-114c-425a-bdfa-97e6e2f5035f" providerId="AD" clId="Web-{B16A2463-AC95-BF14-FAD6-A1BFA42A5FC2}" dt="2022-04-16T17:17:48.202" v="745"/>
          <ac:spMkLst>
            <pc:docMk/>
            <pc:sldMk cId="0" sldId="271"/>
            <ac:spMk id="3" creationId="{12837CC9-EF4A-CCC1-0F7A-7E176C19B223}"/>
          </ac:spMkLst>
        </pc:spChg>
        <pc:spChg chg="add del mod ord">
          <ac:chgData name="Schrack, Curtis" userId="S::curtis.schrack@stvincent.edu::ba29506b-114c-425a-bdfa-97e6e2f5035f" providerId="AD" clId="Web-{B16A2463-AC95-BF14-FAD6-A1BFA42A5FC2}" dt="2022-04-16T17:18:00.281" v="747"/>
          <ac:spMkLst>
            <pc:docMk/>
            <pc:sldMk cId="0" sldId="271"/>
            <ac:spMk id="5" creationId="{FC014649-02A2-513F-3407-44FC5CE67AFD}"/>
          </ac:spMkLst>
        </pc:spChg>
        <pc:spChg chg="add del mod">
          <ac:chgData name="Schrack, Curtis" userId="S::curtis.schrack@stvincent.edu::ba29506b-114c-425a-bdfa-97e6e2f5035f" providerId="AD" clId="Web-{B16A2463-AC95-BF14-FAD6-A1BFA42A5FC2}" dt="2022-04-16T17:19:23.954" v="765"/>
          <ac:spMkLst>
            <pc:docMk/>
            <pc:sldMk cId="0" sldId="271"/>
            <ac:spMk id="6" creationId="{25B3DA5C-3C16-F786-0C00-034487FD5618}"/>
          </ac:spMkLst>
        </pc:spChg>
        <pc:spChg chg="add del">
          <ac:chgData name="Schrack, Curtis" userId="S::curtis.schrack@stvincent.edu::ba29506b-114c-425a-bdfa-97e6e2f5035f" providerId="AD" clId="Web-{B16A2463-AC95-BF14-FAD6-A1BFA42A5FC2}" dt="2022-04-16T17:17:41.686" v="744"/>
          <ac:spMkLst>
            <pc:docMk/>
            <pc:sldMk cId="0" sldId="271"/>
            <ac:spMk id="127" creationId="{4E4490D0-3672-446A-AC12-B4830333BDDD}"/>
          </ac:spMkLst>
        </pc:spChg>
        <pc:spChg chg="add del">
          <ac:chgData name="Schrack, Curtis" userId="S::curtis.schrack@stvincent.edu::ba29506b-114c-425a-bdfa-97e6e2f5035f" providerId="AD" clId="Web-{B16A2463-AC95-BF14-FAD6-A1BFA42A5FC2}" dt="2022-04-16T17:17:41.686" v="744"/>
          <ac:spMkLst>
            <pc:docMk/>
            <pc:sldMk cId="0" sldId="271"/>
            <ac:spMk id="129" creationId="{39CB82C2-DF65-4EC1-8280-F201D50F570B}"/>
          </ac:spMkLst>
        </pc:spChg>
        <pc:spChg chg="add del">
          <ac:chgData name="Schrack, Curtis" userId="S::curtis.schrack@stvincent.edu::ba29506b-114c-425a-bdfa-97e6e2f5035f" providerId="AD" clId="Web-{B16A2463-AC95-BF14-FAD6-A1BFA42A5FC2}" dt="2022-04-16T17:17:41.686" v="744"/>
          <ac:spMkLst>
            <pc:docMk/>
            <pc:sldMk cId="0" sldId="271"/>
            <ac:spMk id="259" creationId="{5A1B47C8-47A0-4A88-8830-6DEA3B5DE392}"/>
          </ac:spMkLst>
        </pc:spChg>
        <pc:spChg chg="add del">
          <ac:chgData name="Schrack, Curtis" userId="S::curtis.schrack@stvincent.edu::ba29506b-114c-425a-bdfa-97e6e2f5035f" providerId="AD" clId="Web-{B16A2463-AC95-BF14-FAD6-A1BFA42A5FC2}" dt="2022-04-16T17:17:41.686" v="744"/>
          <ac:spMkLst>
            <pc:docMk/>
            <pc:sldMk cId="0" sldId="271"/>
            <ac:spMk id="261" creationId="{984BBFDD-E720-4805-A9C8-129FBBF6DD70}"/>
          </ac:spMkLst>
        </pc:spChg>
        <pc:spChg chg="add del">
          <ac:chgData name="Schrack, Curtis" userId="S::curtis.schrack@stvincent.edu::ba29506b-114c-425a-bdfa-97e6e2f5035f" providerId="AD" clId="Web-{B16A2463-AC95-BF14-FAD6-A1BFA42A5FC2}" dt="2022-04-16T17:17:41.686" v="744"/>
          <ac:spMkLst>
            <pc:docMk/>
            <pc:sldMk cId="0" sldId="271"/>
            <ac:spMk id="263" creationId="{5AC4BE46-4A77-42FE-9D15-065CDB2F847C}"/>
          </ac:spMkLst>
        </pc:spChg>
        <pc:graphicFrameChg chg="mod">
          <ac:chgData name="Schrack, Curtis" userId="S::curtis.schrack@stvincent.edu::ba29506b-114c-425a-bdfa-97e6e2f5035f" providerId="AD" clId="Web-{B16A2463-AC95-BF14-FAD6-A1BFA42A5FC2}" dt="2022-04-16T17:17:52.921" v="746" actId="1076"/>
          <ac:graphicFrameMkLst>
            <pc:docMk/>
            <pc:sldMk cId="0" sldId="271"/>
            <ac:graphicFrameMk id="192805626" creationId="{00000000-0000-0000-0000-000000000000}"/>
          </ac:graphicFrameMkLst>
        </pc:graphicFrameChg>
        <pc:cxnChg chg="add del">
          <ac:chgData name="Schrack, Curtis" userId="S::curtis.schrack@stvincent.edu::ba29506b-114c-425a-bdfa-97e6e2f5035f" providerId="AD" clId="Web-{B16A2463-AC95-BF14-FAD6-A1BFA42A5FC2}" dt="2022-04-16T17:17:41.686" v="744"/>
          <ac:cxnSpMkLst>
            <pc:docMk/>
            <pc:sldMk cId="0" sldId="271"/>
            <ac:cxnSpMk id="257" creationId="{7E1D4427-852B-4B37-8E76-0E9F1810BA2A}"/>
          </ac:cxnSpMkLst>
        </pc:cxnChg>
      </pc:sldChg>
      <pc:sldChg chg="modSp new">
        <pc:chgData name="Schrack, Curtis" userId="S::curtis.schrack@stvincent.edu::ba29506b-114c-425a-bdfa-97e6e2f5035f" providerId="AD" clId="Web-{B16A2463-AC95-BF14-FAD6-A1BFA42A5FC2}" dt="2022-04-16T16:41:22.883" v="44" actId="20577"/>
        <pc:sldMkLst>
          <pc:docMk/>
          <pc:sldMk cId="366451403" sldId="272"/>
        </pc:sldMkLst>
        <pc:spChg chg="mod">
          <ac:chgData name="Schrack, Curtis" userId="S::curtis.schrack@stvincent.edu::ba29506b-114c-425a-bdfa-97e6e2f5035f" providerId="AD" clId="Web-{B16A2463-AC95-BF14-FAD6-A1BFA42A5FC2}" dt="2022-04-16T16:41:22.883" v="44" actId="20577"/>
          <ac:spMkLst>
            <pc:docMk/>
            <pc:sldMk cId="366451403" sldId="272"/>
            <ac:spMk id="2" creationId="{6F83F8D4-9C76-CBD4-6392-46595D177EAE}"/>
          </ac:spMkLst>
        </pc:spChg>
        <pc:spChg chg="mod">
          <ac:chgData name="Schrack, Curtis" userId="S::curtis.schrack@stvincent.edu::ba29506b-114c-425a-bdfa-97e6e2f5035f" providerId="AD" clId="Web-{B16A2463-AC95-BF14-FAD6-A1BFA42A5FC2}" dt="2022-04-16T16:41:12.414" v="20" actId="20577"/>
          <ac:spMkLst>
            <pc:docMk/>
            <pc:sldMk cId="366451403" sldId="272"/>
            <ac:spMk id="3" creationId="{EE8A09A3-5BF2-EFA6-9DC4-3A174F41167E}"/>
          </ac:spMkLst>
        </pc:spChg>
      </pc:sldChg>
      <pc:sldChg chg="modSp add mod replId modClrScheme chgLayout">
        <pc:chgData name="Schrack, Curtis" userId="S::curtis.schrack@stvincent.edu::ba29506b-114c-425a-bdfa-97e6e2f5035f" providerId="AD" clId="Web-{B16A2463-AC95-BF14-FAD6-A1BFA42A5FC2}" dt="2022-04-16T17:28:06.027" v="782" actId="20577"/>
        <pc:sldMkLst>
          <pc:docMk/>
          <pc:sldMk cId="885168487" sldId="273"/>
        </pc:sldMkLst>
        <pc:spChg chg="mod ord">
          <ac:chgData name="Schrack, Curtis" userId="S::curtis.schrack@stvincent.edu::ba29506b-114c-425a-bdfa-97e6e2f5035f" providerId="AD" clId="Web-{B16A2463-AC95-BF14-FAD6-A1BFA42A5FC2}" dt="2022-04-16T17:11:56.195" v="695"/>
          <ac:spMkLst>
            <pc:docMk/>
            <pc:sldMk cId="885168487" sldId="273"/>
            <ac:spMk id="2" creationId="{6F83F8D4-9C76-CBD4-6392-46595D177EAE}"/>
          </ac:spMkLst>
        </pc:spChg>
        <pc:spChg chg="mod ord">
          <ac:chgData name="Schrack, Curtis" userId="S::curtis.schrack@stvincent.edu::ba29506b-114c-425a-bdfa-97e6e2f5035f" providerId="AD" clId="Web-{B16A2463-AC95-BF14-FAD6-A1BFA42A5FC2}" dt="2022-04-16T17:28:06.027" v="782" actId="20577"/>
          <ac:spMkLst>
            <pc:docMk/>
            <pc:sldMk cId="885168487" sldId="273"/>
            <ac:spMk id="3" creationId="{EE8A09A3-5BF2-EFA6-9DC4-3A174F41167E}"/>
          </ac:spMkLst>
        </pc:spChg>
      </pc:sldChg>
      <pc:sldChg chg="new del">
        <pc:chgData name="Schrack, Curtis" userId="S::curtis.schrack@stvincent.edu::ba29506b-114c-425a-bdfa-97e6e2f5035f" providerId="AD" clId="Web-{B16A2463-AC95-BF14-FAD6-A1BFA42A5FC2}" dt="2022-04-16T17:02:16.100" v="543"/>
        <pc:sldMkLst>
          <pc:docMk/>
          <pc:sldMk cId="1377033262" sldId="274"/>
        </pc:sldMkLst>
      </pc:sldChg>
      <pc:sldChg chg="addSp delSp modSp new mod setBg modClrScheme chgLayout">
        <pc:chgData name="Schrack, Curtis" userId="S::curtis.schrack@stvincent.edu::ba29506b-114c-425a-bdfa-97e6e2f5035f" providerId="AD" clId="Web-{B16A2463-AC95-BF14-FAD6-A1BFA42A5FC2}" dt="2022-04-16T17:29:17.919" v="784" actId="20577"/>
        <pc:sldMkLst>
          <pc:docMk/>
          <pc:sldMk cId="4118614626" sldId="275"/>
        </pc:sldMkLst>
        <pc:spChg chg="del mod">
          <ac:chgData name="Schrack, Curtis" userId="S::curtis.schrack@stvincent.edu::ba29506b-114c-425a-bdfa-97e6e2f5035f" providerId="AD" clId="Web-{B16A2463-AC95-BF14-FAD6-A1BFA42A5FC2}" dt="2022-04-16T17:06:00.277" v="631"/>
          <ac:spMkLst>
            <pc:docMk/>
            <pc:sldMk cId="4118614626" sldId="275"/>
            <ac:spMk id="2" creationId="{8103DCB4-6FB8-CEA1-3AD4-8327E1570D67}"/>
          </ac:spMkLst>
        </pc:spChg>
        <pc:spChg chg="del">
          <ac:chgData name="Schrack, Curtis" userId="S::curtis.schrack@stvincent.edu::ba29506b-114c-425a-bdfa-97e6e2f5035f" providerId="AD" clId="Web-{B16A2463-AC95-BF14-FAD6-A1BFA42A5FC2}" dt="2022-04-16T17:02:32.897" v="544"/>
          <ac:spMkLst>
            <pc:docMk/>
            <pc:sldMk cId="4118614626" sldId="275"/>
            <ac:spMk id="3" creationId="{295E936A-06CC-3F3F-3E90-3F188E513536}"/>
          </ac:spMkLst>
        </pc:spChg>
        <pc:spChg chg="add del mod">
          <ac:chgData name="Schrack, Curtis" userId="S::curtis.schrack@stvincent.edu::ba29506b-114c-425a-bdfa-97e6e2f5035f" providerId="AD" clId="Web-{B16A2463-AC95-BF14-FAD6-A1BFA42A5FC2}" dt="2022-04-16T17:06:04.339" v="632"/>
          <ac:spMkLst>
            <pc:docMk/>
            <pc:sldMk cId="4118614626" sldId="275"/>
            <ac:spMk id="5" creationId="{589B89CE-51EF-1A0A-06F2-446E588AC842}"/>
          </ac:spMkLst>
        </pc:spChg>
        <pc:spChg chg="add mod">
          <ac:chgData name="Schrack, Curtis" userId="S::curtis.schrack@stvincent.edu::ba29506b-114c-425a-bdfa-97e6e2f5035f" providerId="AD" clId="Web-{B16A2463-AC95-BF14-FAD6-A1BFA42A5FC2}" dt="2022-04-16T17:29:17.919" v="784" actId="20577"/>
          <ac:spMkLst>
            <pc:docMk/>
            <pc:sldMk cId="4118614626" sldId="275"/>
            <ac:spMk id="7" creationId="{3333C630-8F87-39D8-B11F-829594EF8620}"/>
          </ac:spMkLst>
        </pc:spChg>
        <pc:spChg chg="add">
          <ac:chgData name="Schrack, Curtis" userId="S::curtis.schrack@stvincent.edu::ba29506b-114c-425a-bdfa-97e6e2f5035f" providerId="AD" clId="Web-{B16A2463-AC95-BF14-FAD6-A1BFA42A5FC2}" dt="2022-04-16T17:22:08.739" v="767"/>
          <ac:spMkLst>
            <pc:docMk/>
            <pc:sldMk cId="4118614626" sldId="275"/>
            <ac:spMk id="12" creationId="{52C0B2E1-0268-42EC-ABD3-94F81A05BCBD}"/>
          </ac:spMkLst>
        </pc:spChg>
        <pc:spChg chg="add">
          <ac:chgData name="Schrack, Curtis" userId="S::curtis.schrack@stvincent.edu::ba29506b-114c-425a-bdfa-97e6e2f5035f" providerId="AD" clId="Web-{B16A2463-AC95-BF14-FAD6-A1BFA42A5FC2}" dt="2022-04-16T17:22:08.739" v="767"/>
          <ac:spMkLst>
            <pc:docMk/>
            <pc:sldMk cId="4118614626" sldId="275"/>
            <ac:spMk id="14" creationId="{7D2256B4-48EA-40FC-BBC0-AA1EE6E0080C}"/>
          </ac:spMkLst>
        </pc:spChg>
        <pc:spChg chg="add">
          <ac:chgData name="Schrack, Curtis" userId="S::curtis.schrack@stvincent.edu::ba29506b-114c-425a-bdfa-97e6e2f5035f" providerId="AD" clId="Web-{B16A2463-AC95-BF14-FAD6-A1BFA42A5FC2}" dt="2022-04-16T17:22:08.739" v="767"/>
          <ac:spMkLst>
            <pc:docMk/>
            <pc:sldMk cId="4118614626" sldId="275"/>
            <ac:spMk id="18" creationId="{88C4CF77-7AF8-4122-A7B0-041ABDF16B2B}"/>
          </ac:spMkLst>
        </pc:spChg>
        <pc:spChg chg="add">
          <ac:chgData name="Schrack, Curtis" userId="S::curtis.schrack@stvincent.edu::ba29506b-114c-425a-bdfa-97e6e2f5035f" providerId="AD" clId="Web-{B16A2463-AC95-BF14-FAD6-A1BFA42A5FC2}" dt="2022-04-16T17:22:08.739" v="767"/>
          <ac:spMkLst>
            <pc:docMk/>
            <pc:sldMk cId="4118614626" sldId="275"/>
            <ac:spMk id="20" creationId="{D509D458-5758-41CE-89DE-485C1BBCD86D}"/>
          </ac:spMkLst>
        </pc:spChg>
        <pc:spChg chg="add">
          <ac:chgData name="Schrack, Curtis" userId="S::curtis.schrack@stvincent.edu::ba29506b-114c-425a-bdfa-97e6e2f5035f" providerId="AD" clId="Web-{B16A2463-AC95-BF14-FAD6-A1BFA42A5FC2}" dt="2022-04-16T17:22:08.739" v="767"/>
          <ac:spMkLst>
            <pc:docMk/>
            <pc:sldMk cId="4118614626" sldId="275"/>
            <ac:spMk id="22" creationId="{1D38966F-378A-47DC-83CC-D5A783224D48}"/>
          </ac:spMkLst>
        </pc:spChg>
        <pc:cxnChg chg="add">
          <ac:chgData name="Schrack, Curtis" userId="S::curtis.schrack@stvincent.edu::ba29506b-114c-425a-bdfa-97e6e2f5035f" providerId="AD" clId="Web-{B16A2463-AC95-BF14-FAD6-A1BFA42A5FC2}" dt="2022-04-16T17:22:08.739" v="767"/>
          <ac:cxnSpMkLst>
            <pc:docMk/>
            <pc:sldMk cId="4118614626" sldId="275"/>
            <ac:cxnSpMk id="16" creationId="{3D44BCCA-102D-4A9D-B1E4-2450CAF0B05E}"/>
          </ac:cxnSpMkLst>
        </pc:cxnChg>
      </pc:sldChg>
      <pc:sldChg chg="addSp delSp modSp new mod setBg modClrScheme chgLayout">
        <pc:chgData name="Schrack, Curtis" userId="S::curtis.schrack@stvincent.edu::ba29506b-114c-425a-bdfa-97e6e2f5035f" providerId="AD" clId="Web-{B16A2463-AC95-BF14-FAD6-A1BFA42A5FC2}" dt="2022-04-16T17:28:56.575" v="783" actId="20577"/>
        <pc:sldMkLst>
          <pc:docMk/>
          <pc:sldMk cId="713905884" sldId="276"/>
        </pc:sldMkLst>
        <pc:spChg chg="del">
          <ac:chgData name="Schrack, Curtis" userId="S::curtis.schrack@stvincent.edu::ba29506b-114c-425a-bdfa-97e6e2f5035f" providerId="AD" clId="Web-{B16A2463-AC95-BF14-FAD6-A1BFA42A5FC2}" dt="2022-04-16T17:04:04.165" v="576"/>
          <ac:spMkLst>
            <pc:docMk/>
            <pc:sldMk cId="713905884" sldId="276"/>
            <ac:spMk id="2" creationId="{5CE31B69-EB17-5DCD-1A9D-3B7A9713766C}"/>
          </ac:spMkLst>
        </pc:spChg>
        <pc:spChg chg="del">
          <ac:chgData name="Schrack, Curtis" userId="S::curtis.schrack@stvincent.edu::ba29506b-114c-425a-bdfa-97e6e2f5035f" providerId="AD" clId="Web-{B16A2463-AC95-BF14-FAD6-A1BFA42A5FC2}" dt="2022-04-16T17:04:04.165" v="576"/>
          <ac:spMkLst>
            <pc:docMk/>
            <pc:sldMk cId="713905884" sldId="276"/>
            <ac:spMk id="3" creationId="{4599017D-1868-58F2-C79E-FFFEF01D88CD}"/>
          </ac:spMkLst>
        </pc:spChg>
        <pc:spChg chg="add mod">
          <ac:chgData name="Schrack, Curtis" userId="S::curtis.schrack@stvincent.edu::ba29506b-114c-425a-bdfa-97e6e2f5035f" providerId="AD" clId="Web-{B16A2463-AC95-BF14-FAD6-A1BFA42A5FC2}" dt="2022-04-16T17:28:56.575" v="783" actId="20577"/>
          <ac:spMkLst>
            <pc:docMk/>
            <pc:sldMk cId="713905884" sldId="276"/>
            <ac:spMk id="5" creationId="{6064CEC3-E3CB-114A-C7F9-9E76EDEA629E}"/>
          </ac:spMkLst>
        </pc:spChg>
        <pc:spChg chg="add">
          <ac:chgData name="Schrack, Curtis" userId="S::curtis.schrack@stvincent.edu::ba29506b-114c-425a-bdfa-97e6e2f5035f" providerId="AD" clId="Web-{B16A2463-AC95-BF14-FAD6-A1BFA42A5FC2}" dt="2022-04-16T17:22:18.380" v="768"/>
          <ac:spMkLst>
            <pc:docMk/>
            <pc:sldMk cId="713905884" sldId="276"/>
            <ac:spMk id="10" creationId="{52C0B2E1-0268-42EC-ABD3-94F81A05BCBD}"/>
          </ac:spMkLst>
        </pc:spChg>
        <pc:spChg chg="add">
          <ac:chgData name="Schrack, Curtis" userId="S::curtis.schrack@stvincent.edu::ba29506b-114c-425a-bdfa-97e6e2f5035f" providerId="AD" clId="Web-{B16A2463-AC95-BF14-FAD6-A1BFA42A5FC2}" dt="2022-04-16T17:22:18.380" v="768"/>
          <ac:spMkLst>
            <pc:docMk/>
            <pc:sldMk cId="713905884" sldId="276"/>
            <ac:spMk id="12" creationId="{7D2256B4-48EA-40FC-BBC0-AA1EE6E0080C}"/>
          </ac:spMkLst>
        </pc:spChg>
        <pc:spChg chg="add">
          <ac:chgData name="Schrack, Curtis" userId="S::curtis.schrack@stvincent.edu::ba29506b-114c-425a-bdfa-97e6e2f5035f" providerId="AD" clId="Web-{B16A2463-AC95-BF14-FAD6-A1BFA42A5FC2}" dt="2022-04-16T17:22:18.380" v="768"/>
          <ac:spMkLst>
            <pc:docMk/>
            <pc:sldMk cId="713905884" sldId="276"/>
            <ac:spMk id="16" creationId="{88C4CF77-7AF8-4122-A7B0-041ABDF16B2B}"/>
          </ac:spMkLst>
        </pc:spChg>
        <pc:spChg chg="add">
          <ac:chgData name="Schrack, Curtis" userId="S::curtis.schrack@stvincent.edu::ba29506b-114c-425a-bdfa-97e6e2f5035f" providerId="AD" clId="Web-{B16A2463-AC95-BF14-FAD6-A1BFA42A5FC2}" dt="2022-04-16T17:22:18.380" v="768"/>
          <ac:spMkLst>
            <pc:docMk/>
            <pc:sldMk cId="713905884" sldId="276"/>
            <ac:spMk id="18" creationId="{D509D458-5758-41CE-89DE-485C1BBCD86D}"/>
          </ac:spMkLst>
        </pc:spChg>
        <pc:spChg chg="add">
          <ac:chgData name="Schrack, Curtis" userId="S::curtis.schrack@stvincent.edu::ba29506b-114c-425a-bdfa-97e6e2f5035f" providerId="AD" clId="Web-{B16A2463-AC95-BF14-FAD6-A1BFA42A5FC2}" dt="2022-04-16T17:22:18.380" v="768"/>
          <ac:spMkLst>
            <pc:docMk/>
            <pc:sldMk cId="713905884" sldId="276"/>
            <ac:spMk id="20" creationId="{1D38966F-378A-47DC-83CC-D5A783224D48}"/>
          </ac:spMkLst>
        </pc:spChg>
        <pc:cxnChg chg="add">
          <ac:chgData name="Schrack, Curtis" userId="S::curtis.schrack@stvincent.edu::ba29506b-114c-425a-bdfa-97e6e2f5035f" providerId="AD" clId="Web-{B16A2463-AC95-BF14-FAD6-A1BFA42A5FC2}" dt="2022-04-16T17:22:18.380" v="768"/>
          <ac:cxnSpMkLst>
            <pc:docMk/>
            <pc:sldMk cId="713905884" sldId="276"/>
            <ac:cxnSpMk id="14" creationId="{3D44BCCA-102D-4A9D-B1E4-2450CAF0B05E}"/>
          </ac:cxnSpMkLst>
        </pc:cxnChg>
      </pc:sldChg>
      <pc:sldMasterChg chg="del delSldLayout">
        <pc:chgData name="Schrack, Curtis" userId="S::curtis.schrack@stvincent.edu::ba29506b-114c-425a-bdfa-97e6e2f5035f" providerId="AD" clId="Web-{B16A2463-AC95-BF14-FAD6-A1BFA42A5FC2}" dt="2022-04-16T17:10:32.678" v="684"/>
        <pc:sldMasterMkLst>
          <pc:docMk/>
          <pc:sldMasterMk cId="3676200875" sldId="2147483648"/>
        </pc:sldMasterMkLst>
        <pc:sldLayoutChg chg="del">
          <pc:chgData name="Schrack, Curtis" userId="S::curtis.schrack@stvincent.edu::ba29506b-114c-425a-bdfa-97e6e2f5035f" providerId="AD" clId="Web-{B16A2463-AC95-BF14-FAD6-A1BFA42A5FC2}" dt="2022-04-16T17:10:32.678" v="684"/>
          <pc:sldLayoutMkLst>
            <pc:docMk/>
            <pc:sldMasterMk cId="3676200875" sldId="2147483648"/>
            <pc:sldLayoutMk cId="1444357513" sldId="2147483649"/>
          </pc:sldLayoutMkLst>
        </pc:sldLayoutChg>
        <pc:sldLayoutChg chg="del">
          <pc:chgData name="Schrack, Curtis" userId="S::curtis.schrack@stvincent.edu::ba29506b-114c-425a-bdfa-97e6e2f5035f" providerId="AD" clId="Web-{B16A2463-AC95-BF14-FAD6-A1BFA42A5FC2}" dt="2022-04-16T17:10:32.678" v="684"/>
          <pc:sldLayoutMkLst>
            <pc:docMk/>
            <pc:sldMasterMk cId="3676200875" sldId="2147483648"/>
            <pc:sldLayoutMk cId="338346009" sldId="2147483650"/>
          </pc:sldLayoutMkLst>
        </pc:sldLayoutChg>
        <pc:sldLayoutChg chg="del">
          <pc:chgData name="Schrack, Curtis" userId="S::curtis.schrack@stvincent.edu::ba29506b-114c-425a-bdfa-97e6e2f5035f" providerId="AD" clId="Web-{B16A2463-AC95-BF14-FAD6-A1BFA42A5FC2}" dt="2022-04-16T17:10:32.678" v="684"/>
          <pc:sldLayoutMkLst>
            <pc:docMk/>
            <pc:sldMasterMk cId="3676200875" sldId="2147483648"/>
            <pc:sldLayoutMk cId="1073069076" sldId="2147483651"/>
          </pc:sldLayoutMkLst>
        </pc:sldLayoutChg>
        <pc:sldLayoutChg chg="del">
          <pc:chgData name="Schrack, Curtis" userId="S::curtis.schrack@stvincent.edu::ba29506b-114c-425a-bdfa-97e6e2f5035f" providerId="AD" clId="Web-{B16A2463-AC95-BF14-FAD6-A1BFA42A5FC2}" dt="2022-04-16T17:10:32.678" v="684"/>
          <pc:sldLayoutMkLst>
            <pc:docMk/>
            <pc:sldMasterMk cId="3676200875" sldId="2147483648"/>
            <pc:sldLayoutMk cId="2619886245" sldId="2147483652"/>
          </pc:sldLayoutMkLst>
        </pc:sldLayoutChg>
        <pc:sldLayoutChg chg="del">
          <pc:chgData name="Schrack, Curtis" userId="S::curtis.schrack@stvincent.edu::ba29506b-114c-425a-bdfa-97e6e2f5035f" providerId="AD" clId="Web-{B16A2463-AC95-BF14-FAD6-A1BFA42A5FC2}" dt="2022-04-16T17:10:32.678" v="684"/>
          <pc:sldLayoutMkLst>
            <pc:docMk/>
            <pc:sldMasterMk cId="3676200875" sldId="2147483648"/>
            <pc:sldLayoutMk cId="2535793967" sldId="2147483653"/>
          </pc:sldLayoutMkLst>
        </pc:sldLayoutChg>
        <pc:sldLayoutChg chg="del">
          <pc:chgData name="Schrack, Curtis" userId="S::curtis.schrack@stvincent.edu::ba29506b-114c-425a-bdfa-97e6e2f5035f" providerId="AD" clId="Web-{B16A2463-AC95-BF14-FAD6-A1BFA42A5FC2}" dt="2022-04-16T17:10:32.678" v="684"/>
          <pc:sldLayoutMkLst>
            <pc:docMk/>
            <pc:sldMasterMk cId="3676200875" sldId="2147483648"/>
            <pc:sldLayoutMk cId="3472721253" sldId="2147483654"/>
          </pc:sldLayoutMkLst>
        </pc:sldLayoutChg>
        <pc:sldLayoutChg chg="del">
          <pc:chgData name="Schrack, Curtis" userId="S::curtis.schrack@stvincent.edu::ba29506b-114c-425a-bdfa-97e6e2f5035f" providerId="AD" clId="Web-{B16A2463-AC95-BF14-FAD6-A1BFA42A5FC2}" dt="2022-04-16T17:10:32.678" v="684"/>
          <pc:sldLayoutMkLst>
            <pc:docMk/>
            <pc:sldMasterMk cId="3676200875" sldId="2147483648"/>
            <pc:sldLayoutMk cId="2130901097" sldId="2147483655"/>
          </pc:sldLayoutMkLst>
        </pc:sldLayoutChg>
        <pc:sldLayoutChg chg="del">
          <pc:chgData name="Schrack, Curtis" userId="S::curtis.schrack@stvincent.edu::ba29506b-114c-425a-bdfa-97e6e2f5035f" providerId="AD" clId="Web-{B16A2463-AC95-BF14-FAD6-A1BFA42A5FC2}" dt="2022-04-16T17:10:32.678" v="684"/>
          <pc:sldLayoutMkLst>
            <pc:docMk/>
            <pc:sldMasterMk cId="3676200875" sldId="2147483648"/>
            <pc:sldLayoutMk cId="3540895647" sldId="2147483656"/>
          </pc:sldLayoutMkLst>
        </pc:sldLayoutChg>
        <pc:sldLayoutChg chg="del">
          <pc:chgData name="Schrack, Curtis" userId="S::curtis.schrack@stvincent.edu::ba29506b-114c-425a-bdfa-97e6e2f5035f" providerId="AD" clId="Web-{B16A2463-AC95-BF14-FAD6-A1BFA42A5FC2}" dt="2022-04-16T17:10:32.678" v="684"/>
          <pc:sldLayoutMkLst>
            <pc:docMk/>
            <pc:sldMasterMk cId="3676200875" sldId="2147483648"/>
            <pc:sldLayoutMk cId="3566899855" sldId="2147483657"/>
          </pc:sldLayoutMkLst>
        </pc:sldLayoutChg>
        <pc:sldLayoutChg chg="del">
          <pc:chgData name="Schrack, Curtis" userId="S::curtis.schrack@stvincent.edu::ba29506b-114c-425a-bdfa-97e6e2f5035f" providerId="AD" clId="Web-{B16A2463-AC95-BF14-FAD6-A1BFA42A5FC2}" dt="2022-04-16T17:10:32.678" v="684"/>
          <pc:sldLayoutMkLst>
            <pc:docMk/>
            <pc:sldMasterMk cId="3676200875" sldId="2147483648"/>
            <pc:sldLayoutMk cId="313914798" sldId="2147483658"/>
          </pc:sldLayoutMkLst>
        </pc:sldLayoutChg>
        <pc:sldLayoutChg chg="del">
          <pc:chgData name="Schrack, Curtis" userId="S::curtis.schrack@stvincent.edu::ba29506b-114c-425a-bdfa-97e6e2f5035f" providerId="AD" clId="Web-{B16A2463-AC95-BF14-FAD6-A1BFA42A5FC2}" dt="2022-04-16T17:10:32.678" v="684"/>
          <pc:sldLayoutMkLst>
            <pc:docMk/>
            <pc:sldMasterMk cId="3676200875" sldId="2147483648"/>
            <pc:sldLayoutMk cId="2581529045" sldId="2147483659"/>
          </pc:sldLayoutMkLst>
        </pc:sldLayoutChg>
      </pc:sldMasterChg>
      <pc:sldMasterChg chg="add del addSldLayout delSldLayout modSldLayout">
        <pc:chgData name="Schrack, Curtis" userId="S::curtis.schrack@stvincent.edu::ba29506b-114c-425a-bdfa-97e6e2f5035f" providerId="AD" clId="Web-{B16A2463-AC95-BF14-FAD6-A1BFA42A5FC2}" dt="2022-04-16T17:10:47.287" v="685"/>
        <pc:sldMasterMkLst>
          <pc:docMk/>
          <pc:sldMasterMk cId="1686994991" sldId="2147483660"/>
        </pc:sldMasterMkLst>
        <pc:sldLayoutChg chg="add del mod replId">
          <pc:chgData name="Schrack, Curtis" userId="S::curtis.schrack@stvincent.edu::ba29506b-114c-425a-bdfa-97e6e2f5035f" providerId="AD" clId="Web-{B16A2463-AC95-BF14-FAD6-A1BFA42A5FC2}" dt="2022-04-16T17:10:47.287" v="685"/>
          <pc:sldLayoutMkLst>
            <pc:docMk/>
            <pc:sldMasterMk cId="1686994991" sldId="2147483660"/>
            <pc:sldLayoutMk cId="531570679" sldId="2147483661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0:47.287" v="685"/>
          <pc:sldLayoutMkLst>
            <pc:docMk/>
            <pc:sldMasterMk cId="1686994991" sldId="2147483660"/>
            <pc:sldLayoutMk cId="1728047398" sldId="2147483662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0:47.287" v="685"/>
          <pc:sldLayoutMkLst>
            <pc:docMk/>
            <pc:sldMasterMk cId="1686994991" sldId="2147483660"/>
            <pc:sldLayoutMk cId="1726704935" sldId="2147483663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0:47.287" v="685"/>
          <pc:sldLayoutMkLst>
            <pc:docMk/>
            <pc:sldMasterMk cId="1686994991" sldId="2147483660"/>
            <pc:sldLayoutMk cId="375253225" sldId="2147483664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0:47.287" v="685"/>
          <pc:sldLayoutMkLst>
            <pc:docMk/>
            <pc:sldMasterMk cId="1686994991" sldId="2147483660"/>
            <pc:sldLayoutMk cId="1395209245" sldId="2147483665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0:47.287" v="685"/>
          <pc:sldLayoutMkLst>
            <pc:docMk/>
            <pc:sldMasterMk cId="1686994991" sldId="2147483660"/>
            <pc:sldLayoutMk cId="346133729" sldId="2147483666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0:47.287" v="685"/>
          <pc:sldLayoutMkLst>
            <pc:docMk/>
            <pc:sldMasterMk cId="1686994991" sldId="2147483660"/>
            <pc:sldLayoutMk cId="1786542186" sldId="2147483667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0:47.287" v="685"/>
          <pc:sldLayoutMkLst>
            <pc:docMk/>
            <pc:sldMasterMk cId="1686994991" sldId="2147483660"/>
            <pc:sldLayoutMk cId="959209903" sldId="2147483668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0:47.287" v="685"/>
          <pc:sldLayoutMkLst>
            <pc:docMk/>
            <pc:sldMasterMk cId="1686994991" sldId="2147483660"/>
            <pc:sldLayoutMk cId="938532066" sldId="2147483669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0:47.287" v="685"/>
          <pc:sldLayoutMkLst>
            <pc:docMk/>
            <pc:sldMasterMk cId="1686994991" sldId="2147483660"/>
            <pc:sldLayoutMk cId="1870190315" sldId="2147483670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0:47.287" v="685"/>
          <pc:sldLayoutMkLst>
            <pc:docMk/>
            <pc:sldMasterMk cId="1686994991" sldId="2147483660"/>
            <pc:sldLayoutMk cId="2227808569" sldId="2147483671"/>
          </pc:sldLayoutMkLst>
        </pc:sldLayoutChg>
      </pc:sldMasterChg>
      <pc:sldMasterChg chg="add del addSldLayout delSldLayout modSldLayout">
        <pc:chgData name="Schrack, Curtis" userId="S::curtis.schrack@stvincent.edu::ba29506b-114c-425a-bdfa-97e6e2f5035f" providerId="AD" clId="Web-{B16A2463-AC95-BF14-FAD6-A1BFA42A5FC2}" dt="2022-04-16T17:11:13.163" v="687"/>
        <pc:sldMasterMkLst>
          <pc:docMk/>
          <pc:sldMasterMk cId="421706468" sldId="2147483672"/>
        </pc:sldMasterMkLst>
        <pc:sldLayoutChg chg="add del mod replId">
          <pc:chgData name="Schrack, Curtis" userId="S::curtis.schrack@stvincent.edu::ba29506b-114c-425a-bdfa-97e6e2f5035f" providerId="AD" clId="Web-{B16A2463-AC95-BF14-FAD6-A1BFA42A5FC2}" dt="2022-04-16T17:11:13.163" v="687"/>
          <pc:sldLayoutMkLst>
            <pc:docMk/>
            <pc:sldMasterMk cId="421706468" sldId="2147483672"/>
            <pc:sldLayoutMk cId="2465728729" sldId="2147483673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1:13.163" v="687"/>
          <pc:sldLayoutMkLst>
            <pc:docMk/>
            <pc:sldMasterMk cId="421706468" sldId="2147483672"/>
            <pc:sldLayoutMk cId="491961521" sldId="2147483674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1:13.163" v="687"/>
          <pc:sldLayoutMkLst>
            <pc:docMk/>
            <pc:sldMasterMk cId="421706468" sldId="2147483672"/>
            <pc:sldLayoutMk cId="1984989962" sldId="2147483675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1:13.163" v="687"/>
          <pc:sldLayoutMkLst>
            <pc:docMk/>
            <pc:sldMasterMk cId="421706468" sldId="2147483672"/>
            <pc:sldLayoutMk cId="674642194" sldId="2147483676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1:13.163" v="687"/>
          <pc:sldLayoutMkLst>
            <pc:docMk/>
            <pc:sldMasterMk cId="421706468" sldId="2147483672"/>
            <pc:sldLayoutMk cId="2957383845" sldId="2147483677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1:13.163" v="687"/>
          <pc:sldLayoutMkLst>
            <pc:docMk/>
            <pc:sldMasterMk cId="421706468" sldId="2147483672"/>
            <pc:sldLayoutMk cId="3269801035" sldId="2147483678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1:13.163" v="687"/>
          <pc:sldLayoutMkLst>
            <pc:docMk/>
            <pc:sldMasterMk cId="421706468" sldId="2147483672"/>
            <pc:sldLayoutMk cId="1486717153" sldId="2147483679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1:13.163" v="687"/>
          <pc:sldLayoutMkLst>
            <pc:docMk/>
            <pc:sldMasterMk cId="421706468" sldId="2147483672"/>
            <pc:sldLayoutMk cId="3979709026" sldId="2147483680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1:13.163" v="687"/>
          <pc:sldLayoutMkLst>
            <pc:docMk/>
            <pc:sldMasterMk cId="421706468" sldId="2147483672"/>
            <pc:sldLayoutMk cId="1035545035" sldId="2147483681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1:13.163" v="687"/>
          <pc:sldLayoutMkLst>
            <pc:docMk/>
            <pc:sldMasterMk cId="421706468" sldId="2147483672"/>
            <pc:sldLayoutMk cId="2971559673" sldId="2147483682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1:13.163" v="687"/>
          <pc:sldLayoutMkLst>
            <pc:docMk/>
            <pc:sldMasterMk cId="421706468" sldId="2147483672"/>
            <pc:sldLayoutMk cId="2097804719" sldId="2147483683"/>
          </pc:sldLayoutMkLst>
        </pc:sldLayoutChg>
      </pc:sldMasterChg>
      <pc:sldMasterChg chg="add del addSldLayout delSldLayout modSldLayout">
        <pc:chgData name="Schrack, Curtis" userId="S::curtis.schrack@stvincent.edu::ba29506b-114c-425a-bdfa-97e6e2f5035f" providerId="AD" clId="Web-{B16A2463-AC95-BF14-FAD6-A1BFA42A5FC2}" dt="2022-04-16T17:11:49.445" v="694"/>
        <pc:sldMasterMkLst>
          <pc:docMk/>
          <pc:sldMasterMk cId="3170305788" sldId="2147483684"/>
        </pc:sldMasterMkLst>
        <pc:sldLayoutChg chg="add del mod replId">
          <pc:chgData name="Schrack, Curtis" userId="S::curtis.schrack@stvincent.edu::ba29506b-114c-425a-bdfa-97e6e2f5035f" providerId="AD" clId="Web-{B16A2463-AC95-BF14-FAD6-A1BFA42A5FC2}" dt="2022-04-16T17:11:49.445" v="694"/>
          <pc:sldLayoutMkLst>
            <pc:docMk/>
            <pc:sldMasterMk cId="3170305788" sldId="2147483684"/>
            <pc:sldLayoutMk cId="644531326" sldId="2147483685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1:49.445" v="694"/>
          <pc:sldLayoutMkLst>
            <pc:docMk/>
            <pc:sldMasterMk cId="3170305788" sldId="2147483684"/>
            <pc:sldLayoutMk cId="3687413722" sldId="2147483686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1:49.445" v="694"/>
          <pc:sldLayoutMkLst>
            <pc:docMk/>
            <pc:sldMasterMk cId="3170305788" sldId="2147483684"/>
            <pc:sldLayoutMk cId="342033587" sldId="2147483687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1:49.445" v="694"/>
          <pc:sldLayoutMkLst>
            <pc:docMk/>
            <pc:sldMasterMk cId="3170305788" sldId="2147483684"/>
            <pc:sldLayoutMk cId="1200819818" sldId="2147483688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1:49.445" v="694"/>
          <pc:sldLayoutMkLst>
            <pc:docMk/>
            <pc:sldMasterMk cId="3170305788" sldId="2147483684"/>
            <pc:sldLayoutMk cId="3873095096" sldId="2147483689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1:49.445" v="694"/>
          <pc:sldLayoutMkLst>
            <pc:docMk/>
            <pc:sldMasterMk cId="3170305788" sldId="2147483684"/>
            <pc:sldLayoutMk cId="467229246" sldId="2147483690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1:49.445" v="694"/>
          <pc:sldLayoutMkLst>
            <pc:docMk/>
            <pc:sldMasterMk cId="3170305788" sldId="2147483684"/>
            <pc:sldLayoutMk cId="3862648778" sldId="2147483691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1:49.445" v="694"/>
          <pc:sldLayoutMkLst>
            <pc:docMk/>
            <pc:sldMasterMk cId="3170305788" sldId="2147483684"/>
            <pc:sldLayoutMk cId="3429563793" sldId="2147483692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1:49.445" v="694"/>
          <pc:sldLayoutMkLst>
            <pc:docMk/>
            <pc:sldMasterMk cId="3170305788" sldId="2147483684"/>
            <pc:sldLayoutMk cId="3476833937" sldId="2147483693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1:49.445" v="694"/>
          <pc:sldLayoutMkLst>
            <pc:docMk/>
            <pc:sldMasterMk cId="3170305788" sldId="2147483684"/>
            <pc:sldLayoutMk cId="2432348776" sldId="2147483694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1:49.445" v="694"/>
          <pc:sldLayoutMkLst>
            <pc:docMk/>
            <pc:sldMasterMk cId="3170305788" sldId="2147483684"/>
            <pc:sldLayoutMk cId="374230890" sldId="2147483695"/>
          </pc:sldLayoutMkLst>
        </pc:sldLayoutChg>
      </pc:sldMasterChg>
      <pc:sldMasterChg chg="add del addSldLayout delSldLayout modSldLayout">
        <pc:chgData name="Schrack, Curtis" userId="S::curtis.schrack@stvincent.edu::ba29506b-114c-425a-bdfa-97e6e2f5035f" providerId="AD" clId="Web-{B16A2463-AC95-BF14-FAD6-A1BFA42A5FC2}" dt="2022-04-16T17:11:56.195" v="695"/>
        <pc:sldMasterMkLst>
          <pc:docMk/>
          <pc:sldMasterMk cId="2949379355" sldId="2147483696"/>
        </pc:sldMasterMkLst>
        <pc:sldLayoutChg chg="add del mod replId">
          <pc:chgData name="Schrack, Curtis" userId="S::curtis.schrack@stvincent.edu::ba29506b-114c-425a-bdfa-97e6e2f5035f" providerId="AD" clId="Web-{B16A2463-AC95-BF14-FAD6-A1BFA42A5FC2}" dt="2022-04-16T17:11:56.195" v="695"/>
          <pc:sldLayoutMkLst>
            <pc:docMk/>
            <pc:sldMasterMk cId="2949379355" sldId="2147483696"/>
            <pc:sldLayoutMk cId="3875204792" sldId="2147483697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1:56.195" v="695"/>
          <pc:sldLayoutMkLst>
            <pc:docMk/>
            <pc:sldMasterMk cId="2949379355" sldId="2147483696"/>
            <pc:sldLayoutMk cId="1309254737" sldId="2147483698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1:56.195" v="695"/>
          <pc:sldLayoutMkLst>
            <pc:docMk/>
            <pc:sldMasterMk cId="2949379355" sldId="2147483696"/>
            <pc:sldLayoutMk cId="1167441143" sldId="2147483699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1:56.195" v="695"/>
          <pc:sldLayoutMkLst>
            <pc:docMk/>
            <pc:sldMasterMk cId="2949379355" sldId="2147483696"/>
            <pc:sldLayoutMk cId="2193087299" sldId="2147483700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1:56.195" v="695"/>
          <pc:sldLayoutMkLst>
            <pc:docMk/>
            <pc:sldMasterMk cId="2949379355" sldId="2147483696"/>
            <pc:sldLayoutMk cId="2399894401" sldId="2147483701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1:56.195" v="695"/>
          <pc:sldLayoutMkLst>
            <pc:docMk/>
            <pc:sldMasterMk cId="2949379355" sldId="2147483696"/>
            <pc:sldLayoutMk cId="522440766" sldId="2147483702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1:56.195" v="695"/>
          <pc:sldLayoutMkLst>
            <pc:docMk/>
            <pc:sldMasterMk cId="2949379355" sldId="2147483696"/>
            <pc:sldLayoutMk cId="556706693" sldId="2147483703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1:56.195" v="695"/>
          <pc:sldLayoutMkLst>
            <pc:docMk/>
            <pc:sldMasterMk cId="2949379355" sldId="2147483696"/>
            <pc:sldLayoutMk cId="1535654633" sldId="2147483704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1:56.195" v="695"/>
          <pc:sldLayoutMkLst>
            <pc:docMk/>
            <pc:sldMasterMk cId="2949379355" sldId="2147483696"/>
            <pc:sldLayoutMk cId="1398845711" sldId="2147483705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1:56.195" v="695"/>
          <pc:sldLayoutMkLst>
            <pc:docMk/>
            <pc:sldMasterMk cId="2949379355" sldId="2147483696"/>
            <pc:sldLayoutMk cId="487201733" sldId="2147483706"/>
          </pc:sldLayoutMkLst>
        </pc:sldLayoutChg>
        <pc:sldLayoutChg chg="add del mod replId">
          <pc:chgData name="Schrack, Curtis" userId="S::curtis.schrack@stvincent.edu::ba29506b-114c-425a-bdfa-97e6e2f5035f" providerId="AD" clId="Web-{B16A2463-AC95-BF14-FAD6-A1BFA42A5FC2}" dt="2022-04-16T17:11:56.195" v="695"/>
          <pc:sldLayoutMkLst>
            <pc:docMk/>
            <pc:sldMasterMk cId="2949379355" sldId="2147483696"/>
            <pc:sldLayoutMk cId="1921884432" sldId="2147483707"/>
          </pc:sldLayoutMkLst>
        </pc:sldLayoutChg>
      </pc:sldMasterChg>
      <pc:sldMasterChg chg="add addSldLayout modSldLayout">
        <pc:chgData name="Schrack, Curtis" userId="S::curtis.schrack@stvincent.edu::ba29506b-114c-425a-bdfa-97e6e2f5035f" providerId="AD" clId="Web-{B16A2463-AC95-BF14-FAD6-A1BFA42A5FC2}" dt="2022-04-16T17:11:56.195" v="695"/>
        <pc:sldMasterMkLst>
          <pc:docMk/>
          <pc:sldMasterMk cId="3436247047" sldId="2147483708"/>
        </pc:sldMasterMkLst>
        <pc:sldLayoutChg chg="add mod replId">
          <pc:chgData name="Schrack, Curtis" userId="S::curtis.schrack@stvincent.edu::ba29506b-114c-425a-bdfa-97e6e2f5035f" providerId="AD" clId="Web-{B16A2463-AC95-BF14-FAD6-A1BFA42A5FC2}" dt="2022-04-16T17:11:56.195" v="695"/>
          <pc:sldLayoutMkLst>
            <pc:docMk/>
            <pc:sldMasterMk cId="3436247047" sldId="2147483708"/>
            <pc:sldLayoutMk cId="1834593635" sldId="2147483709"/>
          </pc:sldLayoutMkLst>
        </pc:sldLayoutChg>
        <pc:sldLayoutChg chg="add mod replId">
          <pc:chgData name="Schrack, Curtis" userId="S::curtis.schrack@stvincent.edu::ba29506b-114c-425a-bdfa-97e6e2f5035f" providerId="AD" clId="Web-{B16A2463-AC95-BF14-FAD6-A1BFA42A5FC2}" dt="2022-04-16T17:11:56.195" v="695"/>
          <pc:sldLayoutMkLst>
            <pc:docMk/>
            <pc:sldMasterMk cId="3436247047" sldId="2147483708"/>
            <pc:sldLayoutMk cId="952255005" sldId="2147483710"/>
          </pc:sldLayoutMkLst>
        </pc:sldLayoutChg>
        <pc:sldLayoutChg chg="add mod replId">
          <pc:chgData name="Schrack, Curtis" userId="S::curtis.schrack@stvincent.edu::ba29506b-114c-425a-bdfa-97e6e2f5035f" providerId="AD" clId="Web-{B16A2463-AC95-BF14-FAD6-A1BFA42A5FC2}" dt="2022-04-16T17:11:56.195" v="695"/>
          <pc:sldLayoutMkLst>
            <pc:docMk/>
            <pc:sldMasterMk cId="3436247047" sldId="2147483708"/>
            <pc:sldLayoutMk cId="1599830153" sldId="2147483711"/>
          </pc:sldLayoutMkLst>
        </pc:sldLayoutChg>
        <pc:sldLayoutChg chg="add mod replId">
          <pc:chgData name="Schrack, Curtis" userId="S::curtis.schrack@stvincent.edu::ba29506b-114c-425a-bdfa-97e6e2f5035f" providerId="AD" clId="Web-{B16A2463-AC95-BF14-FAD6-A1BFA42A5FC2}" dt="2022-04-16T17:11:56.195" v="695"/>
          <pc:sldLayoutMkLst>
            <pc:docMk/>
            <pc:sldMasterMk cId="3436247047" sldId="2147483708"/>
            <pc:sldLayoutMk cId="2605078980" sldId="2147483712"/>
          </pc:sldLayoutMkLst>
        </pc:sldLayoutChg>
        <pc:sldLayoutChg chg="add mod replId">
          <pc:chgData name="Schrack, Curtis" userId="S::curtis.schrack@stvincent.edu::ba29506b-114c-425a-bdfa-97e6e2f5035f" providerId="AD" clId="Web-{B16A2463-AC95-BF14-FAD6-A1BFA42A5FC2}" dt="2022-04-16T17:11:56.195" v="695"/>
          <pc:sldLayoutMkLst>
            <pc:docMk/>
            <pc:sldMasterMk cId="3436247047" sldId="2147483708"/>
            <pc:sldLayoutMk cId="1511382885" sldId="2147483713"/>
          </pc:sldLayoutMkLst>
        </pc:sldLayoutChg>
        <pc:sldLayoutChg chg="add mod replId">
          <pc:chgData name="Schrack, Curtis" userId="S::curtis.schrack@stvincent.edu::ba29506b-114c-425a-bdfa-97e6e2f5035f" providerId="AD" clId="Web-{B16A2463-AC95-BF14-FAD6-A1BFA42A5FC2}" dt="2022-04-16T17:11:56.195" v="695"/>
          <pc:sldLayoutMkLst>
            <pc:docMk/>
            <pc:sldMasterMk cId="3436247047" sldId="2147483708"/>
            <pc:sldLayoutMk cId="2129591349" sldId="2147483714"/>
          </pc:sldLayoutMkLst>
        </pc:sldLayoutChg>
        <pc:sldLayoutChg chg="add mod replId">
          <pc:chgData name="Schrack, Curtis" userId="S::curtis.schrack@stvincent.edu::ba29506b-114c-425a-bdfa-97e6e2f5035f" providerId="AD" clId="Web-{B16A2463-AC95-BF14-FAD6-A1BFA42A5FC2}" dt="2022-04-16T17:11:56.195" v="695"/>
          <pc:sldLayoutMkLst>
            <pc:docMk/>
            <pc:sldMasterMk cId="3436247047" sldId="2147483708"/>
            <pc:sldLayoutMk cId="2339236202" sldId="2147483715"/>
          </pc:sldLayoutMkLst>
        </pc:sldLayoutChg>
        <pc:sldLayoutChg chg="add mod replId">
          <pc:chgData name="Schrack, Curtis" userId="S::curtis.schrack@stvincent.edu::ba29506b-114c-425a-bdfa-97e6e2f5035f" providerId="AD" clId="Web-{B16A2463-AC95-BF14-FAD6-A1BFA42A5FC2}" dt="2022-04-16T17:11:56.195" v="695"/>
          <pc:sldLayoutMkLst>
            <pc:docMk/>
            <pc:sldMasterMk cId="3436247047" sldId="2147483708"/>
            <pc:sldLayoutMk cId="83139808" sldId="2147483716"/>
          </pc:sldLayoutMkLst>
        </pc:sldLayoutChg>
        <pc:sldLayoutChg chg="add mod replId">
          <pc:chgData name="Schrack, Curtis" userId="S::curtis.schrack@stvincent.edu::ba29506b-114c-425a-bdfa-97e6e2f5035f" providerId="AD" clId="Web-{B16A2463-AC95-BF14-FAD6-A1BFA42A5FC2}" dt="2022-04-16T17:11:56.195" v="695"/>
          <pc:sldLayoutMkLst>
            <pc:docMk/>
            <pc:sldMasterMk cId="3436247047" sldId="2147483708"/>
            <pc:sldLayoutMk cId="2503467313" sldId="2147483717"/>
          </pc:sldLayoutMkLst>
        </pc:sldLayoutChg>
        <pc:sldLayoutChg chg="add mod replId">
          <pc:chgData name="Schrack, Curtis" userId="S::curtis.schrack@stvincent.edu::ba29506b-114c-425a-bdfa-97e6e2f5035f" providerId="AD" clId="Web-{B16A2463-AC95-BF14-FAD6-A1BFA42A5FC2}" dt="2022-04-16T17:11:56.195" v="695"/>
          <pc:sldLayoutMkLst>
            <pc:docMk/>
            <pc:sldMasterMk cId="3436247047" sldId="2147483708"/>
            <pc:sldLayoutMk cId="1218183773" sldId="2147483718"/>
          </pc:sldLayoutMkLst>
        </pc:sldLayoutChg>
        <pc:sldLayoutChg chg="add mod replId">
          <pc:chgData name="Schrack, Curtis" userId="S::curtis.schrack@stvincent.edu::ba29506b-114c-425a-bdfa-97e6e2f5035f" providerId="AD" clId="Web-{B16A2463-AC95-BF14-FAD6-A1BFA42A5FC2}" dt="2022-04-16T17:11:56.195" v="695"/>
          <pc:sldLayoutMkLst>
            <pc:docMk/>
            <pc:sldMasterMk cId="3436247047" sldId="2147483708"/>
            <pc:sldLayoutMk cId="2190275916" sldId="2147483719"/>
          </pc:sldLayoutMkLst>
        </pc:sldLayoutChg>
      </pc:sldMasterChg>
    </pc:docChg>
  </pc:docChgLst>
  <pc:docChgLst>
    <pc:chgData name="Schrack, Curtis" userId="ba29506b-114c-425a-bdfa-97e6e2f5035f" providerId="ADAL" clId="{5919FD1C-3DDF-4524-84C3-4F5E165E3D9A}"/>
    <pc:docChg chg="undo custSel addSld modSld sldOrd">
      <pc:chgData name="Schrack, Curtis" userId="ba29506b-114c-425a-bdfa-97e6e2f5035f" providerId="ADAL" clId="{5919FD1C-3DDF-4524-84C3-4F5E165E3D9A}" dt="2022-04-20T19:53:23.506" v="821"/>
      <pc:docMkLst>
        <pc:docMk/>
      </pc:docMkLst>
      <pc:sldChg chg="modTransition">
        <pc:chgData name="Schrack, Curtis" userId="ba29506b-114c-425a-bdfa-97e6e2f5035f" providerId="ADAL" clId="{5919FD1C-3DDF-4524-84C3-4F5E165E3D9A}" dt="2022-04-19T03:06:21.376" v="711"/>
        <pc:sldMkLst>
          <pc:docMk/>
          <pc:sldMk cId="0" sldId="256"/>
        </pc:sldMkLst>
      </pc:sldChg>
      <pc:sldChg chg="addSp delSp modSp mod modTransition">
        <pc:chgData name="Schrack, Curtis" userId="ba29506b-114c-425a-bdfa-97e6e2f5035f" providerId="ADAL" clId="{5919FD1C-3DDF-4524-84C3-4F5E165E3D9A}" dt="2022-04-19T03:06:30.824" v="714"/>
        <pc:sldMkLst>
          <pc:docMk/>
          <pc:sldMk cId="0" sldId="257"/>
        </pc:sldMkLst>
        <pc:spChg chg="mod">
          <ac:chgData name="Schrack, Curtis" userId="ba29506b-114c-425a-bdfa-97e6e2f5035f" providerId="ADAL" clId="{5919FD1C-3DDF-4524-84C3-4F5E165E3D9A}" dt="2022-04-16T21:32:23.994" v="524" actId="1076"/>
          <ac:spMkLst>
            <pc:docMk/>
            <pc:sldMk cId="0" sldId="257"/>
            <ac:spMk id="2" creationId="{ECE331CB-3FC7-4BF4-9FD8-FDF4D0EA0D52}"/>
          </ac:spMkLst>
        </pc:spChg>
        <pc:graphicFrameChg chg="add del mod modGraphic">
          <ac:chgData name="Schrack, Curtis" userId="ba29506b-114c-425a-bdfa-97e6e2f5035f" providerId="ADAL" clId="{5919FD1C-3DDF-4524-84C3-4F5E165E3D9A}" dt="2022-04-16T20:41:08.987" v="141" actId="478"/>
          <ac:graphicFrameMkLst>
            <pc:docMk/>
            <pc:sldMk cId="0" sldId="257"/>
            <ac:graphicFrameMk id="4" creationId="{7FE0B6B6-5479-4D0D-AED5-596B7782E2A4}"/>
          </ac:graphicFrameMkLst>
        </pc:graphicFrameChg>
        <pc:graphicFrameChg chg="add mod modGraphic">
          <ac:chgData name="Schrack, Curtis" userId="ba29506b-114c-425a-bdfa-97e6e2f5035f" providerId="ADAL" clId="{5919FD1C-3DDF-4524-84C3-4F5E165E3D9A}" dt="2022-04-16T21:31:28.796" v="507" actId="14734"/>
          <ac:graphicFrameMkLst>
            <pc:docMk/>
            <pc:sldMk cId="0" sldId="257"/>
            <ac:graphicFrameMk id="5" creationId="{21A456AB-8843-43AE-BB04-A3EADA530676}"/>
          </ac:graphicFrameMkLst>
        </pc:graphicFrameChg>
        <pc:graphicFrameChg chg="del mod modGraphic">
          <ac:chgData name="Schrack, Curtis" userId="ba29506b-114c-425a-bdfa-97e6e2f5035f" providerId="ADAL" clId="{5919FD1C-3DDF-4524-84C3-4F5E165E3D9A}" dt="2022-04-16T20:26:41.464" v="30" actId="478"/>
          <ac:graphicFrameMkLst>
            <pc:docMk/>
            <pc:sldMk cId="0" sldId="257"/>
            <ac:graphicFrameMk id="322698172" creationId="{00000000-0000-0000-0000-000000000000}"/>
          </ac:graphicFrameMkLst>
        </pc:graphicFrameChg>
      </pc:sldChg>
      <pc:sldChg chg="modTransition">
        <pc:chgData name="Schrack, Curtis" userId="ba29506b-114c-425a-bdfa-97e6e2f5035f" providerId="ADAL" clId="{5919FD1C-3DDF-4524-84C3-4F5E165E3D9A}" dt="2022-04-19T03:06:35.130" v="715"/>
        <pc:sldMkLst>
          <pc:docMk/>
          <pc:sldMk cId="0" sldId="258"/>
        </pc:sldMkLst>
      </pc:sldChg>
      <pc:sldChg chg="modTransition">
        <pc:chgData name="Schrack, Curtis" userId="ba29506b-114c-425a-bdfa-97e6e2f5035f" providerId="ADAL" clId="{5919FD1C-3DDF-4524-84C3-4F5E165E3D9A}" dt="2022-04-19T03:06:41.306" v="716"/>
        <pc:sldMkLst>
          <pc:docMk/>
          <pc:sldMk cId="0" sldId="259"/>
        </pc:sldMkLst>
      </pc:sldChg>
      <pc:sldChg chg="modTransition">
        <pc:chgData name="Schrack, Curtis" userId="ba29506b-114c-425a-bdfa-97e6e2f5035f" providerId="ADAL" clId="{5919FD1C-3DDF-4524-84C3-4F5E165E3D9A}" dt="2022-04-19T03:06:44.300" v="717"/>
        <pc:sldMkLst>
          <pc:docMk/>
          <pc:sldMk cId="0" sldId="261"/>
        </pc:sldMkLst>
      </pc:sldChg>
      <pc:sldChg chg="modTransition">
        <pc:chgData name="Schrack, Curtis" userId="ba29506b-114c-425a-bdfa-97e6e2f5035f" providerId="ADAL" clId="{5919FD1C-3DDF-4524-84C3-4F5E165E3D9A}" dt="2022-04-19T03:06:47.414" v="718"/>
        <pc:sldMkLst>
          <pc:docMk/>
          <pc:sldMk cId="0" sldId="263"/>
        </pc:sldMkLst>
      </pc:sldChg>
      <pc:sldChg chg="ord modTransition">
        <pc:chgData name="Schrack, Curtis" userId="ba29506b-114c-425a-bdfa-97e6e2f5035f" providerId="ADAL" clId="{5919FD1C-3DDF-4524-84C3-4F5E165E3D9A}" dt="2022-04-19T03:07:04.751" v="723"/>
        <pc:sldMkLst>
          <pc:docMk/>
          <pc:sldMk cId="0" sldId="265"/>
        </pc:sldMkLst>
      </pc:sldChg>
      <pc:sldChg chg="modSp modTransition modAnim">
        <pc:chgData name="Schrack, Curtis" userId="ba29506b-114c-425a-bdfa-97e6e2f5035f" providerId="ADAL" clId="{5919FD1C-3DDF-4524-84C3-4F5E165E3D9A}" dt="2022-04-20T19:43:34.220" v="807" actId="20577"/>
        <pc:sldMkLst>
          <pc:docMk/>
          <pc:sldMk cId="0" sldId="266"/>
        </pc:sldMkLst>
        <pc:spChg chg="mod">
          <ac:chgData name="Schrack, Curtis" userId="ba29506b-114c-425a-bdfa-97e6e2f5035f" providerId="ADAL" clId="{5919FD1C-3DDF-4524-84C3-4F5E165E3D9A}" dt="2022-04-20T19:43:34.220" v="807" actId="20577"/>
          <ac:spMkLst>
            <pc:docMk/>
            <pc:sldMk cId="0" sldId="266"/>
            <ac:spMk id="7" creationId="{93E928E1-07E6-A3E8-D108-5A8F34F430EA}"/>
          </ac:spMkLst>
        </pc:spChg>
      </pc:sldChg>
      <pc:sldChg chg="addSp delSp modSp mod modTransition">
        <pc:chgData name="Schrack, Curtis" userId="ba29506b-114c-425a-bdfa-97e6e2f5035f" providerId="ADAL" clId="{5919FD1C-3DDF-4524-84C3-4F5E165E3D9A}" dt="2022-04-19T03:06:57.085" v="721"/>
        <pc:sldMkLst>
          <pc:docMk/>
          <pc:sldMk cId="0" sldId="267"/>
        </pc:sldMkLst>
        <pc:picChg chg="del">
          <ac:chgData name="Schrack, Curtis" userId="ba29506b-114c-425a-bdfa-97e6e2f5035f" providerId="ADAL" clId="{5919FD1C-3DDF-4524-84C3-4F5E165E3D9A}" dt="2022-04-16T21:42:13.060" v="526" actId="478"/>
          <ac:picMkLst>
            <pc:docMk/>
            <pc:sldMk cId="0" sldId="267"/>
            <ac:picMk id="2" creationId="{00000000-0000-0000-0000-000000000000}"/>
          </ac:picMkLst>
        </pc:picChg>
        <pc:picChg chg="add mod">
          <ac:chgData name="Schrack, Curtis" userId="ba29506b-114c-425a-bdfa-97e6e2f5035f" providerId="ADAL" clId="{5919FD1C-3DDF-4524-84C3-4F5E165E3D9A}" dt="2022-04-16T21:42:28.103" v="530" actId="14100"/>
          <ac:picMkLst>
            <pc:docMk/>
            <pc:sldMk cId="0" sldId="267"/>
            <ac:picMk id="5" creationId="{B4417205-12E2-49AE-B3D2-96F22C430BCE}"/>
          </ac:picMkLst>
        </pc:picChg>
      </pc:sldChg>
      <pc:sldChg chg="modTransition">
        <pc:chgData name="Schrack, Curtis" userId="ba29506b-114c-425a-bdfa-97e6e2f5035f" providerId="ADAL" clId="{5919FD1C-3DDF-4524-84C3-4F5E165E3D9A}" dt="2022-04-19T03:07:02.690" v="722"/>
        <pc:sldMkLst>
          <pc:docMk/>
          <pc:sldMk cId="0" sldId="268"/>
        </pc:sldMkLst>
      </pc:sldChg>
      <pc:sldChg chg="ord modTransition">
        <pc:chgData name="Schrack, Curtis" userId="ba29506b-114c-425a-bdfa-97e6e2f5035f" providerId="ADAL" clId="{5919FD1C-3DDF-4524-84C3-4F5E165E3D9A}" dt="2022-04-19T03:07:07.566" v="724"/>
        <pc:sldMkLst>
          <pc:docMk/>
          <pc:sldMk cId="0" sldId="269"/>
        </pc:sldMkLst>
      </pc:sldChg>
      <pc:sldChg chg="modTransition">
        <pc:chgData name="Schrack, Curtis" userId="ba29506b-114c-425a-bdfa-97e6e2f5035f" providerId="ADAL" clId="{5919FD1C-3DDF-4524-84C3-4F5E165E3D9A}" dt="2022-04-19T03:07:15.617" v="726"/>
        <pc:sldMkLst>
          <pc:docMk/>
          <pc:sldMk cId="0" sldId="270"/>
        </pc:sldMkLst>
      </pc:sldChg>
      <pc:sldChg chg="modSp mod modTransition">
        <pc:chgData name="Schrack, Curtis" userId="ba29506b-114c-425a-bdfa-97e6e2f5035f" providerId="ADAL" clId="{5919FD1C-3DDF-4524-84C3-4F5E165E3D9A}" dt="2022-04-20T19:08:36.492" v="751" actId="14734"/>
        <pc:sldMkLst>
          <pc:docMk/>
          <pc:sldMk cId="0" sldId="271"/>
        </pc:sldMkLst>
        <pc:graphicFrameChg chg="modGraphic">
          <ac:chgData name="Schrack, Curtis" userId="ba29506b-114c-425a-bdfa-97e6e2f5035f" providerId="ADAL" clId="{5919FD1C-3DDF-4524-84C3-4F5E165E3D9A}" dt="2022-04-20T19:08:36.492" v="751" actId="14734"/>
          <ac:graphicFrameMkLst>
            <pc:docMk/>
            <pc:sldMk cId="0" sldId="271"/>
            <ac:graphicFrameMk id="4" creationId="{FB4E85C0-647C-4EF2-B559-4260ABEEC4CC}"/>
          </ac:graphicFrameMkLst>
        </pc:graphicFrameChg>
      </pc:sldChg>
      <pc:sldChg chg="modTransition">
        <pc:chgData name="Schrack, Curtis" userId="ba29506b-114c-425a-bdfa-97e6e2f5035f" providerId="ADAL" clId="{5919FD1C-3DDF-4524-84C3-4F5E165E3D9A}" dt="2022-04-19T03:06:53.589" v="720"/>
        <pc:sldMkLst>
          <pc:docMk/>
          <pc:sldMk cId="885168487" sldId="273"/>
        </pc:sldMkLst>
      </pc:sldChg>
      <pc:sldChg chg="modSp mod modTransition">
        <pc:chgData name="Schrack, Curtis" userId="ba29506b-114c-425a-bdfa-97e6e2f5035f" providerId="ADAL" clId="{5919FD1C-3DDF-4524-84C3-4F5E165E3D9A}" dt="2022-04-19T03:07:10.069" v="725"/>
        <pc:sldMkLst>
          <pc:docMk/>
          <pc:sldMk cId="4118614626" sldId="275"/>
        </pc:sldMkLst>
        <pc:spChg chg="mod">
          <ac:chgData name="Schrack, Curtis" userId="ba29506b-114c-425a-bdfa-97e6e2f5035f" providerId="ADAL" clId="{5919FD1C-3DDF-4524-84C3-4F5E165E3D9A}" dt="2022-04-16T20:16:58.896" v="2" actId="207"/>
          <ac:spMkLst>
            <pc:docMk/>
            <pc:sldMk cId="4118614626" sldId="275"/>
            <ac:spMk id="7" creationId="{3333C630-8F87-39D8-B11F-829594EF8620}"/>
          </ac:spMkLst>
        </pc:spChg>
      </pc:sldChg>
      <pc:sldChg chg="modSp mod modTransition">
        <pc:chgData name="Schrack, Curtis" userId="ba29506b-114c-425a-bdfa-97e6e2f5035f" providerId="ADAL" clId="{5919FD1C-3DDF-4524-84C3-4F5E165E3D9A}" dt="2022-04-19T03:06:01.219" v="709"/>
        <pc:sldMkLst>
          <pc:docMk/>
          <pc:sldMk cId="713905884" sldId="276"/>
        </pc:sldMkLst>
        <pc:spChg chg="mod">
          <ac:chgData name="Schrack, Curtis" userId="ba29506b-114c-425a-bdfa-97e6e2f5035f" providerId="ADAL" clId="{5919FD1C-3DDF-4524-84C3-4F5E165E3D9A}" dt="2022-04-16T20:16:44.715" v="0" actId="207"/>
          <ac:spMkLst>
            <pc:docMk/>
            <pc:sldMk cId="713905884" sldId="276"/>
            <ac:spMk id="5" creationId="{6064CEC3-E3CB-114A-C7F9-9E76EDEA629E}"/>
          </ac:spMkLst>
        </pc:spChg>
      </pc:sldChg>
      <pc:sldChg chg="modSp new mod modTransition">
        <pc:chgData name="Schrack, Curtis" userId="ba29506b-114c-425a-bdfa-97e6e2f5035f" providerId="ADAL" clId="{5919FD1C-3DDF-4524-84C3-4F5E165E3D9A}" dt="2022-04-19T03:06:26.762" v="713"/>
        <pc:sldMkLst>
          <pc:docMk/>
          <pc:sldMk cId="2776194579" sldId="277"/>
        </pc:sldMkLst>
        <pc:spChg chg="mod">
          <ac:chgData name="Schrack, Curtis" userId="ba29506b-114c-425a-bdfa-97e6e2f5035f" providerId="ADAL" clId="{5919FD1C-3DDF-4524-84C3-4F5E165E3D9A}" dt="2022-04-19T01:59:12.046" v="538" actId="20577"/>
          <ac:spMkLst>
            <pc:docMk/>
            <pc:sldMk cId="2776194579" sldId="277"/>
            <ac:spMk id="2" creationId="{A58294DF-F782-4465-A772-23E4E9103CB5}"/>
          </ac:spMkLst>
        </pc:spChg>
        <pc:spChg chg="mod">
          <ac:chgData name="Schrack, Curtis" userId="ba29506b-114c-425a-bdfa-97e6e2f5035f" providerId="ADAL" clId="{5919FD1C-3DDF-4524-84C3-4F5E165E3D9A}" dt="2022-04-19T02:01:11.536" v="664" actId="20577"/>
          <ac:spMkLst>
            <pc:docMk/>
            <pc:sldMk cId="2776194579" sldId="277"/>
            <ac:spMk id="3" creationId="{131E2BAF-F3B1-4C5B-9205-ABE2CC8EA5D9}"/>
          </ac:spMkLst>
        </pc:spChg>
      </pc:sldChg>
      <pc:sldChg chg="addSp delSp modSp mod modAnim">
        <pc:chgData name="Schrack, Curtis" userId="ba29506b-114c-425a-bdfa-97e6e2f5035f" providerId="ADAL" clId="{5919FD1C-3DDF-4524-84C3-4F5E165E3D9A}" dt="2022-04-20T19:53:23.506" v="821"/>
        <pc:sldMkLst>
          <pc:docMk/>
          <pc:sldMk cId="1096280086" sldId="279"/>
        </pc:sldMkLst>
        <pc:spChg chg="mod">
          <ac:chgData name="Schrack, Curtis" userId="ba29506b-114c-425a-bdfa-97e6e2f5035f" providerId="ADAL" clId="{5919FD1C-3DDF-4524-84C3-4F5E165E3D9A}" dt="2022-04-20T19:53:18.490" v="819" actId="14100"/>
          <ac:spMkLst>
            <pc:docMk/>
            <pc:sldMk cId="1096280086" sldId="279"/>
            <ac:spMk id="6" creationId="{0DBF2B20-B45D-4CE2-8B0C-609920640394}"/>
          </ac:spMkLst>
        </pc:spChg>
        <pc:graphicFrameChg chg="add del mod modGraphic">
          <ac:chgData name="Schrack, Curtis" userId="ba29506b-114c-425a-bdfa-97e6e2f5035f" providerId="ADAL" clId="{5919FD1C-3DDF-4524-84C3-4F5E165E3D9A}" dt="2022-04-20T19:08:48.178" v="752" actId="478"/>
          <ac:graphicFrameMkLst>
            <pc:docMk/>
            <pc:sldMk cId="1096280086" sldId="279"/>
            <ac:graphicFrameMk id="2" creationId="{17CB5605-8691-4F56-8C1A-D06944F1804C}"/>
          </ac:graphicFrameMkLst>
        </pc:graphicFrameChg>
        <pc:graphicFrameChg chg="add mod modGraphic">
          <ac:chgData name="Schrack, Curtis" userId="ba29506b-114c-425a-bdfa-97e6e2f5035f" providerId="ADAL" clId="{5919FD1C-3DDF-4524-84C3-4F5E165E3D9A}" dt="2022-04-20T19:14:30.049" v="806" actId="14734"/>
          <ac:graphicFrameMkLst>
            <pc:docMk/>
            <pc:sldMk cId="1096280086" sldId="279"/>
            <ac:graphicFrameMk id="3" creationId="{47EEFE96-7368-4464-B4AE-25EE2789D674}"/>
          </ac:graphicFrameMkLst>
        </pc:graphicFrameChg>
      </pc:sldChg>
    </pc:docChg>
  </pc:docChgLst>
  <pc:docChgLst>
    <pc:chgData name="Seftas, Mason" userId="S::mason.seftas@stvincent.edu::ed78e43b-2840-4bae-bc1c-af2afeb7513f" providerId="AD" clId="Web-{45B74950-F6AA-86BF-7030-C99EBBB6CCB3}"/>
    <pc:docChg chg="modSld">
      <pc:chgData name="Seftas, Mason" userId="S::mason.seftas@stvincent.edu::ed78e43b-2840-4bae-bc1c-af2afeb7513f" providerId="AD" clId="Web-{45B74950-F6AA-86BF-7030-C99EBBB6CCB3}" dt="2022-04-29T14:06:23.170" v="67"/>
      <pc:docMkLst>
        <pc:docMk/>
      </pc:docMkLst>
      <pc:sldChg chg="modSp">
        <pc:chgData name="Seftas, Mason" userId="S::mason.seftas@stvincent.edu::ed78e43b-2840-4bae-bc1c-af2afeb7513f" providerId="AD" clId="Web-{45B74950-F6AA-86BF-7030-C99EBBB6CCB3}" dt="2022-04-29T14:06:23.170" v="67"/>
        <pc:sldMkLst>
          <pc:docMk/>
          <pc:sldMk cId="0" sldId="271"/>
        </pc:sldMkLst>
        <pc:graphicFrameChg chg="mod modGraphic">
          <ac:chgData name="Seftas, Mason" userId="S::mason.seftas@stvincent.edu::ed78e43b-2840-4bae-bc1c-af2afeb7513f" providerId="AD" clId="Web-{45B74950-F6AA-86BF-7030-C99EBBB6CCB3}" dt="2022-04-29T14:06:23.170" v="67"/>
          <ac:graphicFrameMkLst>
            <pc:docMk/>
            <pc:sldMk cId="0" sldId="271"/>
            <ac:graphicFrameMk id="4" creationId="{FB4E85C0-647C-4EF2-B559-4260ABEEC4CC}"/>
          </ac:graphicFrameMkLst>
        </pc:graphicFrameChg>
      </pc:sldChg>
      <pc:sldChg chg="addSp delSp modSp">
        <pc:chgData name="Seftas, Mason" userId="S::mason.seftas@stvincent.edu::ed78e43b-2840-4bae-bc1c-af2afeb7513f" providerId="AD" clId="Web-{45B74950-F6AA-86BF-7030-C99EBBB6CCB3}" dt="2022-04-29T13:39:50.475" v="29"/>
        <pc:sldMkLst>
          <pc:docMk/>
          <pc:sldMk cId="885168487" sldId="273"/>
        </pc:sldMkLst>
        <pc:spChg chg="mod">
          <ac:chgData name="Seftas, Mason" userId="S::mason.seftas@stvincent.edu::ed78e43b-2840-4bae-bc1c-af2afeb7513f" providerId="AD" clId="Web-{45B74950-F6AA-86BF-7030-C99EBBB6CCB3}" dt="2022-04-29T13:39:43.819" v="27" actId="20577"/>
          <ac:spMkLst>
            <pc:docMk/>
            <pc:sldMk cId="885168487" sldId="273"/>
            <ac:spMk id="3" creationId="{EE8A09A3-5BF2-EFA6-9DC4-3A174F41167E}"/>
          </ac:spMkLst>
        </pc:spChg>
        <pc:spChg chg="add del mod">
          <ac:chgData name="Seftas, Mason" userId="S::mason.seftas@stvincent.edu::ed78e43b-2840-4bae-bc1c-af2afeb7513f" providerId="AD" clId="Web-{45B74950-F6AA-86BF-7030-C99EBBB6CCB3}" dt="2022-04-29T13:39:50.475" v="29"/>
          <ac:spMkLst>
            <pc:docMk/>
            <pc:sldMk cId="885168487" sldId="273"/>
            <ac:spMk id="4" creationId="{4C9C7453-FBD5-5325-2193-557D9747BE55}"/>
          </ac:spMkLst>
        </pc:spChg>
      </pc:sldChg>
      <pc:sldChg chg="modSp">
        <pc:chgData name="Seftas, Mason" userId="S::mason.seftas@stvincent.edu::ed78e43b-2840-4bae-bc1c-af2afeb7513f" providerId="AD" clId="Web-{45B74950-F6AA-86BF-7030-C99EBBB6CCB3}" dt="2022-04-29T14:01:52.210" v="49" actId="20577"/>
        <pc:sldMkLst>
          <pc:docMk/>
          <pc:sldMk cId="2377937" sldId="282"/>
        </pc:sldMkLst>
        <pc:spChg chg="mod">
          <ac:chgData name="Seftas, Mason" userId="S::mason.seftas@stvincent.edu::ed78e43b-2840-4bae-bc1c-af2afeb7513f" providerId="AD" clId="Web-{45B74950-F6AA-86BF-7030-C99EBBB6CCB3}" dt="2022-04-29T14:01:52.210" v="49" actId="20577"/>
          <ac:spMkLst>
            <pc:docMk/>
            <pc:sldMk cId="2377937" sldId="282"/>
            <ac:spMk id="3" creationId="{EE8A09A3-5BF2-EFA6-9DC4-3A174F4116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C3AB8-788B-4F4A-93F3-BF783FD002D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9200D-6662-4B14-90CA-0583E0C9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4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Brady statistical numbers were better than Rodgers in all categories for passing except interceptions which was not considered significant</a:t>
            </a:r>
          </a:p>
          <a:p>
            <a:r>
              <a:rPr lang="en-US" dirty="0"/>
              <a:t>Position was surprising due to the all but one year did a none QB win the MVP award.</a:t>
            </a:r>
          </a:p>
          <a:p>
            <a:r>
              <a:rPr lang="en-US" dirty="0"/>
              <a:t>Due to our training set being one the smaller side with 81 samples it might have been a better idea to use less groups that the normal 10</a:t>
            </a:r>
          </a:p>
          <a:p>
            <a:r>
              <a:rPr lang="en-US" dirty="0"/>
              <a:t>Collect a bigger sample including the top players for all teams not just MVP, OPOY and DPOY candidates this might also show a significance in QBs winning the award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9200D-6662-4B14-90CA-0583E0C98F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9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59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8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7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dirty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5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83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8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9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3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24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NFL MVP </a:t>
            </a:r>
            <a:br>
              <a:rPr lang="en-US"/>
            </a:br>
            <a:r>
              <a:rPr lang="en-US">
                <a:cs typeface="Calibri"/>
              </a:rPr>
              <a:t>Prediction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2386" y="3747574"/>
            <a:ext cx="6442363" cy="135081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br/>
            <a:br/>
            <a:r>
              <a:t>Mason Seftas and Curtis Schrack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4/4/2022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C7DD1210-D408-C620-565A-892ADFA39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0000">
            <a:off x="-1571274" y="4441907"/>
            <a:ext cx="4405745" cy="260816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3366-8BB5-4555-8ADE-E1932CF1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A556FB-30DB-4C36-98BB-BEAA1DA30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568944"/>
              </p:ext>
            </p:extLst>
          </p:nvPr>
        </p:nvGraphicFramePr>
        <p:xfrm>
          <a:off x="822324" y="1846263"/>
          <a:ext cx="7543800" cy="4343400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Stat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Degree 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Degree 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Degree 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Degree 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Degree 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Experience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187.5271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  <a:sym typeface="Arial"/>
                        </a:rPr>
                        <a:t>186.1552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192.1085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214.7967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201.4166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games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198.9226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  <a:sym typeface="Arial"/>
                        </a:rPr>
                        <a:t>194.0545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196.0077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196.2424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198.2135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starts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194.2758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196.5020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196.2881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190.8145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  <a:sym typeface="Arial"/>
                        </a:rPr>
                        <a:t>190.1340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pass_cmp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  <a:sym typeface="Arial"/>
                        </a:rPr>
                        <a:t>146.3395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161.1318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189.5701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157.3922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188.7380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pass_yds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  <a:sym typeface="Arial"/>
                        </a:rPr>
                        <a:t>139.9936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166.1968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186.4629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218.0686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220.1558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pass_td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127.7221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116.9762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  <a:sym typeface="Arial"/>
                        </a:rPr>
                        <a:t>112.0333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170.9623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126.5969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pass_int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168.7656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  <a:sym typeface="Arial"/>
                        </a:rPr>
                        <a:t>136.3514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139.7188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155.2765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189.4898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rush_att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193.2667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168.5567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  <a:sym typeface="Arial"/>
                        </a:rPr>
                        <a:t>148.2933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183.5642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190.3211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rush_yds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191.8615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233.0550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  <a:sym typeface="Arial"/>
                        </a:rPr>
                        <a:t>188.3995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218.7333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196.3599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rush_td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195.5163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  <a:sym typeface="Arial"/>
                        </a:rPr>
                        <a:t>161.0758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174.6387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192.1543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171.0972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rec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  <a:sym typeface="Arial"/>
                        </a:rPr>
                        <a:t>183.9681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191.0267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192.3846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190.9896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201.4692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rec_yds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189.4481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  <a:sym typeface="Arial"/>
                        </a:rPr>
                        <a:t>186.1831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190.7590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186.8751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195.3139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rec_td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  <a:sym typeface="Arial"/>
                        </a:rPr>
                        <a:t>189.1704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189.8832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189.4757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190.0027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192.7776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def_tackles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174.0600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169.5974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167.2493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167.5905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  <a:sym typeface="Arial"/>
                        </a:rPr>
                        <a:t>167.0973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def_sacks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182.2682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175.4221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177.5723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  <a:sym typeface="Arial"/>
                        </a:rPr>
                        <a:t>172.7427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175.4565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def_int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187.8667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  <a:sym typeface="Arial"/>
                        </a:rPr>
                        <a:t>184.5383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185.9003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188.1152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188.1302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def_td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188.9976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189.9998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188.5716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  <a:sym typeface="Arial"/>
                        </a:rPr>
                        <a:t>188.2880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189.8357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total_td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120.1010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107.1798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  <a:sym typeface="Arial"/>
                        </a:rPr>
                        <a:t>103.2763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105.1650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107.4595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02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A791B87-A6CE-C712-F3D3-0B95C2BA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Variable usage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65130" y="1782763"/>
            <a:ext cx="4144962" cy="466883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</a:rPr>
              <a:t>Call: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</a:rPr>
              <a:t>lm</a:t>
            </a:r>
            <a:r>
              <a:rPr lang="en-US" sz="2000" dirty="0">
                <a:latin typeface="Courier"/>
              </a:rPr>
              <a:t>(formula = votes ~ position + poly(Experience, 2, raw = TRUE) + OPOY + DPOY + poly(games, 2, raw = TRUE) + poly(starts, 5, raw = TRUE) + </a:t>
            </a:r>
            <a:r>
              <a:rPr lang="en-US" sz="2000" dirty="0" err="1">
                <a:latin typeface="Courier"/>
              </a:rPr>
              <a:t>pass_cmp</a:t>
            </a:r>
            <a:r>
              <a:rPr lang="en-US" sz="2000" dirty="0">
                <a:latin typeface="Courier"/>
              </a:rPr>
              <a:t> + </a:t>
            </a:r>
            <a:r>
              <a:rPr lang="en-US" sz="2000" dirty="0" err="1">
                <a:latin typeface="Courier"/>
              </a:rPr>
              <a:t>pass_yds</a:t>
            </a:r>
            <a:r>
              <a:rPr lang="en-US" sz="2000" dirty="0">
                <a:latin typeface="Courier"/>
              </a:rPr>
              <a:t> + poly(</a:t>
            </a:r>
            <a:r>
              <a:rPr lang="en-US" sz="2000" dirty="0" err="1">
                <a:latin typeface="Courier"/>
              </a:rPr>
              <a:t>pass_td</a:t>
            </a:r>
            <a:r>
              <a:rPr lang="en-US" sz="2000" dirty="0">
                <a:latin typeface="Courier"/>
              </a:rPr>
              <a:t>, 3, raw = TRUE) + poly(</a:t>
            </a:r>
            <a:r>
              <a:rPr lang="en-US" sz="2000" dirty="0" err="1">
                <a:latin typeface="Courier"/>
              </a:rPr>
              <a:t>pass_int</a:t>
            </a:r>
            <a:r>
              <a:rPr lang="en-US" sz="2000" dirty="0">
                <a:latin typeface="Courier"/>
              </a:rPr>
              <a:t>, 2, raw = TRUE) + poly(</a:t>
            </a:r>
            <a:r>
              <a:rPr lang="en-US" sz="2000" dirty="0" err="1">
                <a:latin typeface="Courier"/>
              </a:rPr>
              <a:t>rush_att</a:t>
            </a:r>
            <a:r>
              <a:rPr lang="en-US" sz="2000" dirty="0">
                <a:latin typeface="Courier"/>
              </a:rPr>
              <a:t>, 3, raw = TRUE) + poly(</a:t>
            </a:r>
            <a:r>
              <a:rPr lang="en-US" sz="2000" dirty="0" err="1">
                <a:latin typeface="Courier"/>
              </a:rPr>
              <a:t>rush_yds</a:t>
            </a:r>
            <a:r>
              <a:rPr lang="en-US" sz="2000" dirty="0">
                <a:latin typeface="Courier"/>
              </a:rPr>
              <a:t>, 3, raw = TRUE) + poly(</a:t>
            </a:r>
            <a:r>
              <a:rPr lang="en-US" sz="2000" dirty="0" err="1">
                <a:latin typeface="Courier"/>
              </a:rPr>
              <a:t>rush_td</a:t>
            </a:r>
            <a:r>
              <a:rPr lang="en-US" sz="2000" dirty="0">
                <a:latin typeface="Courier"/>
              </a:rPr>
              <a:t>, 2, raw = TRUE) + rec + poly(</a:t>
            </a:r>
            <a:r>
              <a:rPr lang="en-US" sz="2000" dirty="0" err="1">
                <a:latin typeface="Courier"/>
              </a:rPr>
              <a:t>rec_yds</a:t>
            </a:r>
            <a:r>
              <a:rPr lang="en-US" sz="2000" dirty="0">
                <a:latin typeface="Courier"/>
              </a:rPr>
              <a:t>, 2, raw = TRUE) + </a:t>
            </a:r>
            <a:r>
              <a:rPr lang="en-US" sz="2000" dirty="0" err="1">
                <a:latin typeface="Courier"/>
              </a:rPr>
              <a:t>rec_td</a:t>
            </a:r>
            <a:r>
              <a:rPr lang="en-US" sz="2000" dirty="0">
                <a:latin typeface="Courier"/>
              </a:rPr>
              <a:t> + poly(</a:t>
            </a:r>
            <a:r>
              <a:rPr lang="en-US" sz="2000" dirty="0" err="1">
                <a:latin typeface="Courier"/>
              </a:rPr>
              <a:t>def_tackles</a:t>
            </a:r>
            <a:r>
              <a:rPr lang="en-US" sz="2000" dirty="0">
                <a:latin typeface="Courier"/>
              </a:rPr>
              <a:t>, 5, raw = TRUE) + poly(</a:t>
            </a:r>
            <a:r>
              <a:rPr lang="en-US" sz="2000" dirty="0" err="1">
                <a:latin typeface="Courier"/>
              </a:rPr>
              <a:t>def_sacks</a:t>
            </a:r>
            <a:r>
              <a:rPr lang="en-US" sz="2000" dirty="0">
                <a:latin typeface="Courier"/>
              </a:rPr>
              <a:t>, 4, raw = TRUE) + poly(</a:t>
            </a:r>
            <a:r>
              <a:rPr lang="en-US" sz="2000" dirty="0" err="1">
                <a:latin typeface="Courier"/>
              </a:rPr>
              <a:t>def_int</a:t>
            </a:r>
            <a:r>
              <a:rPr lang="en-US" sz="2000" dirty="0">
                <a:latin typeface="Courier"/>
              </a:rPr>
              <a:t>, 2, raw = TRUE) + poly(</a:t>
            </a:r>
            <a:r>
              <a:rPr lang="en-US" sz="2000" dirty="0" err="1">
                <a:latin typeface="Courier"/>
              </a:rPr>
              <a:t>def_td</a:t>
            </a:r>
            <a:r>
              <a:rPr lang="en-US" sz="2000" dirty="0">
                <a:latin typeface="Courier"/>
              </a:rPr>
              <a:t>, 4, raw = TRUE) + poly(</a:t>
            </a:r>
            <a:r>
              <a:rPr lang="en-US" sz="2000" dirty="0" err="1">
                <a:latin typeface="Courier"/>
              </a:rPr>
              <a:t>total_td</a:t>
            </a:r>
            <a:r>
              <a:rPr lang="en-US" sz="2000" dirty="0">
                <a:latin typeface="Courier"/>
              </a:rPr>
              <a:t>, 3, raw = TRUE), data = train)</a:t>
            </a:r>
            <a:endParaRPr lang="en-US" dirty="0">
              <a:latin typeface="Courier"/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E928E1-07E6-A3E8-D108-5A8F34F430EA}"/>
              </a:ext>
            </a:extLst>
          </p:cNvPr>
          <p:cNvSpPr txBox="1">
            <a:spLocks/>
          </p:cNvSpPr>
          <p:nvPr/>
        </p:nvSpPr>
        <p:spPr>
          <a:xfrm>
            <a:off x="477798" y="1892558"/>
            <a:ext cx="3801073" cy="45590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r>
              <a:rPr lang="en-US" sz="1400" dirty="0">
                <a:cs typeface="Calibri"/>
              </a:rPr>
              <a:t>First Degree</a:t>
            </a:r>
            <a:endParaRPr lang="en-US" sz="100" dirty="0"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200" dirty="0" err="1">
                <a:cs typeface="Calibri"/>
              </a:rPr>
              <a:t>pass_cmp</a:t>
            </a:r>
            <a:endParaRPr lang="en-US" sz="1200" dirty="0"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200" dirty="0" err="1">
                <a:cs typeface="Calibri"/>
              </a:rPr>
              <a:t>pass_yds</a:t>
            </a:r>
            <a:endParaRPr lang="en-US" sz="1200" dirty="0"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200" dirty="0">
                <a:cs typeface="Calibri"/>
              </a:rPr>
              <a:t>rec</a:t>
            </a:r>
          </a:p>
          <a:p>
            <a:pPr marL="800100" lvl="1" indent="-342900">
              <a:buFont typeface="Arial"/>
              <a:buChar char="•"/>
            </a:pPr>
            <a:r>
              <a:rPr lang="en-US" sz="1200" dirty="0" err="1">
                <a:cs typeface="Calibri"/>
              </a:rPr>
              <a:t>rec_td</a:t>
            </a:r>
            <a:endParaRPr lang="en-US" sz="1200" dirty="0"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400" dirty="0">
                <a:cs typeface="Calibri"/>
              </a:rPr>
              <a:t>Second Degree</a:t>
            </a:r>
          </a:p>
          <a:p>
            <a:pPr marL="800100" lvl="1" indent="-342900">
              <a:buFont typeface="Arial"/>
              <a:buChar char="•"/>
            </a:pPr>
            <a:r>
              <a:rPr lang="en-US" sz="1200" dirty="0">
                <a:cs typeface="Calibri"/>
              </a:rPr>
              <a:t>Experience</a:t>
            </a:r>
          </a:p>
          <a:p>
            <a:pPr marL="800100" lvl="1" indent="-342900">
              <a:buFont typeface="Arial"/>
              <a:buChar char="•"/>
            </a:pPr>
            <a:r>
              <a:rPr lang="en-US" sz="1200" dirty="0">
                <a:cs typeface="Calibri"/>
              </a:rPr>
              <a:t>games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200" dirty="0" err="1">
                <a:cs typeface="Calibri"/>
              </a:rPr>
              <a:t>pass_int</a:t>
            </a:r>
            <a:endParaRPr lang="en-US" sz="1200" dirty="0">
              <a:cs typeface="Calibri"/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US" sz="1200" dirty="0" err="1">
                <a:cs typeface="Calibri"/>
              </a:rPr>
              <a:t>rush_td</a:t>
            </a:r>
            <a:endParaRPr lang="en-US" sz="1200" dirty="0">
              <a:cs typeface="Calibri"/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US" sz="1200" dirty="0" err="1">
                <a:cs typeface="Calibri"/>
              </a:rPr>
              <a:t>rec_yds</a:t>
            </a:r>
            <a:endParaRPr lang="en-US" sz="1200" dirty="0">
              <a:cs typeface="Calibri"/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US" sz="1200" dirty="0" err="1">
                <a:cs typeface="Calibri"/>
              </a:rPr>
              <a:t>def_int</a:t>
            </a:r>
            <a:endParaRPr lang="en-US" sz="1200" dirty="0"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400" dirty="0">
                <a:cs typeface="Calibri"/>
              </a:rPr>
              <a:t>Third Degree</a:t>
            </a:r>
          </a:p>
          <a:p>
            <a:pPr marL="800100" lvl="1" indent="-342900">
              <a:buFont typeface="Arial"/>
              <a:buChar char="•"/>
            </a:pPr>
            <a:r>
              <a:rPr lang="en-US" sz="1200" dirty="0" err="1">
                <a:cs typeface="Calibri"/>
              </a:rPr>
              <a:t>pass_td</a:t>
            </a:r>
            <a:endParaRPr lang="en-US" sz="1200" dirty="0"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200" dirty="0" err="1">
                <a:cs typeface="Calibri"/>
              </a:rPr>
              <a:t>rush_att</a:t>
            </a:r>
            <a:endParaRPr lang="en-US" sz="1200" dirty="0"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200" dirty="0" err="1">
                <a:cs typeface="Calibri"/>
              </a:rPr>
              <a:t>rush_yds</a:t>
            </a:r>
            <a:endParaRPr lang="en-US" sz="1200" dirty="0">
              <a:cs typeface="Calibri"/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US" sz="1200" dirty="0" err="1">
                <a:cs typeface="Calibri"/>
              </a:rPr>
              <a:t>total_td</a:t>
            </a:r>
            <a:endParaRPr lang="en-US" sz="1200" dirty="0"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400" dirty="0">
                <a:cs typeface="Calibri"/>
              </a:rPr>
              <a:t>Fourth Degree</a:t>
            </a:r>
          </a:p>
          <a:p>
            <a:pPr marL="800100" lvl="1" indent="-342900">
              <a:buFont typeface="Arial"/>
              <a:buChar char="•"/>
            </a:pPr>
            <a:r>
              <a:rPr lang="en-US" sz="1100" dirty="0" err="1">
                <a:cs typeface="Calibri"/>
              </a:rPr>
              <a:t>def_sack</a:t>
            </a:r>
            <a:endParaRPr lang="en-US" sz="1100" dirty="0"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100" dirty="0" err="1">
                <a:cs typeface="Calibri"/>
              </a:rPr>
              <a:t>def_td</a:t>
            </a:r>
            <a:endParaRPr lang="en-US" sz="1400" dirty="0"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400" dirty="0">
                <a:cs typeface="Calibri"/>
              </a:rPr>
              <a:t>Fifth Degree</a:t>
            </a:r>
          </a:p>
          <a:p>
            <a:pPr marL="800100" lvl="1" indent="-342900">
              <a:buFont typeface="Arial"/>
              <a:buChar char="•"/>
            </a:pPr>
            <a:r>
              <a:rPr lang="en-US" sz="1100" dirty="0">
                <a:cs typeface="Calibri"/>
              </a:rPr>
              <a:t>starts</a:t>
            </a:r>
          </a:p>
          <a:p>
            <a:pPr marL="800100" lvl="1" indent="-342900">
              <a:buFont typeface="Arial"/>
              <a:buChar char="•"/>
            </a:pPr>
            <a:r>
              <a:rPr lang="en-US" sz="1100" dirty="0" err="1">
                <a:cs typeface="Calibri"/>
              </a:rPr>
              <a:t>def_tackle</a:t>
            </a:r>
            <a:endParaRPr lang="en-US" sz="1100" dirty="0"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F8D4-9C76-CBD4-6392-46595D17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After Backward Elimination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A09A3-5BF2-EFA6-9DC4-3A174F411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72" y="1848885"/>
            <a:ext cx="7847007" cy="4449446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sz="2000" dirty="0">
                <a:latin typeface="Courier"/>
              </a:rPr>
              <a:t>## Call:
## lm(formula = votes ~ poly(Experience, 2, raw = TRUE) + pass_cmp + 
##</a:t>
            </a:r>
            <a:r>
              <a:rPr lang="en-US" dirty="0">
                <a:latin typeface="Courier"/>
              </a:rPr>
              <a:t>    </a:t>
            </a:r>
            <a:r>
              <a:rPr lang="en-US" sz="2000" dirty="0">
                <a:latin typeface="Courier"/>
              </a:rPr>
              <a:t> </a:t>
            </a:r>
            <a:r>
              <a:rPr lang="en-US" sz="2000" dirty="0" err="1">
                <a:latin typeface="Courier"/>
              </a:rPr>
              <a:t>pass_yds</a:t>
            </a:r>
            <a:r>
              <a:rPr lang="en-US" sz="2000" dirty="0">
                <a:latin typeface="Courier"/>
              </a:rPr>
              <a:t> + poly(</a:t>
            </a:r>
            <a:r>
              <a:rPr lang="en-US" sz="2000" dirty="0" err="1">
                <a:latin typeface="Courier"/>
              </a:rPr>
              <a:t>pass_td</a:t>
            </a:r>
            <a:r>
              <a:rPr lang="en-US" sz="2000" dirty="0">
                <a:latin typeface="Courier"/>
              </a:rPr>
              <a:t>, 2, raw = TRUE) + poly(</a:t>
            </a:r>
            <a:r>
              <a:rPr lang="en-US" sz="2000" dirty="0" err="1">
                <a:latin typeface="Courier"/>
              </a:rPr>
              <a:t>rush_att</a:t>
            </a:r>
            <a:r>
              <a:rPr lang="en-US" sz="2000" dirty="0">
                <a:latin typeface="Courier"/>
              </a:rPr>
              <a:t>, 
##</a:t>
            </a:r>
            <a:r>
              <a:rPr lang="en-US" dirty="0">
                <a:latin typeface="Courier"/>
              </a:rPr>
              <a:t>    </a:t>
            </a:r>
            <a:r>
              <a:rPr lang="en-US" sz="2000" dirty="0">
                <a:latin typeface="Courier"/>
              </a:rPr>
              <a:t> 1, raw = TRUE) + poly(rush_yds, 1, raw = TRUE) + poly(</a:t>
            </a:r>
            <a:r>
              <a:rPr lang="en-US" sz="2000" dirty="0" err="1">
                <a:latin typeface="Courier"/>
              </a:rPr>
              <a:t>total_td</a:t>
            </a:r>
            <a:r>
              <a:rPr lang="en-US" sz="2000" dirty="0">
                <a:latin typeface="Courier"/>
              </a:rPr>
              <a:t>, 
##</a:t>
            </a:r>
            <a:r>
              <a:rPr lang="en-US" dirty="0">
                <a:latin typeface="Courier"/>
              </a:rPr>
              <a:t>    </a:t>
            </a:r>
            <a:r>
              <a:rPr lang="en-US" sz="2000" dirty="0">
                <a:latin typeface="Courier"/>
              </a:rPr>
              <a:t> 3, raw = TRUE), data = train)
## 
## Residuals:
##</a:t>
            </a:r>
            <a:r>
              <a:rPr lang="en-US" dirty="0">
                <a:latin typeface="Courier"/>
              </a:rPr>
              <a:t>     </a:t>
            </a:r>
            <a:r>
              <a:rPr lang="en-US" sz="2000" dirty="0">
                <a:latin typeface="Courier"/>
              </a:rPr>
              <a:t> Min</a:t>
            </a:r>
            <a:r>
              <a:rPr lang="en-US" dirty="0">
                <a:latin typeface="Courier"/>
              </a:rPr>
              <a:t>      </a:t>
            </a:r>
            <a:r>
              <a:rPr lang="en-US" sz="2000" dirty="0">
                <a:latin typeface="Courier"/>
              </a:rPr>
              <a:t> 1Q</a:t>
            </a:r>
            <a:r>
              <a:rPr lang="en-US" dirty="0">
                <a:latin typeface="Courier"/>
              </a:rPr>
              <a:t>  </a:t>
            </a:r>
            <a:r>
              <a:rPr lang="en-US" sz="2000" dirty="0">
                <a:latin typeface="Courier"/>
              </a:rPr>
              <a:t> Median</a:t>
            </a:r>
            <a:r>
              <a:rPr lang="en-US" dirty="0">
                <a:latin typeface="Courier"/>
              </a:rPr>
              <a:t>      </a:t>
            </a:r>
            <a:r>
              <a:rPr lang="en-US" sz="2000" dirty="0">
                <a:latin typeface="Courier"/>
              </a:rPr>
              <a:t> 3Q</a:t>
            </a:r>
            <a:r>
              <a:rPr lang="en-US" dirty="0">
                <a:latin typeface="Courier"/>
              </a:rPr>
              <a:t>     </a:t>
            </a:r>
            <a:r>
              <a:rPr lang="en-US" sz="2000" dirty="0">
                <a:latin typeface="Courier"/>
              </a:rPr>
              <a:t> Max 
## -20.2584</a:t>
            </a:r>
            <a:r>
              <a:rPr lang="en-US" dirty="0">
                <a:latin typeface="Courier"/>
              </a:rPr>
              <a:t> </a:t>
            </a:r>
            <a:r>
              <a:rPr lang="en-US" sz="2000" dirty="0">
                <a:latin typeface="Courier"/>
              </a:rPr>
              <a:t> -1.3651</a:t>
            </a:r>
            <a:r>
              <a:rPr lang="en-US" dirty="0">
                <a:latin typeface="Courier"/>
              </a:rPr>
              <a:t> </a:t>
            </a:r>
            <a:r>
              <a:rPr lang="en-US" sz="2000" dirty="0">
                <a:latin typeface="Courier"/>
              </a:rPr>
              <a:t> -0.0431</a:t>
            </a:r>
            <a:r>
              <a:rPr lang="en-US" dirty="0">
                <a:latin typeface="Courier"/>
              </a:rPr>
              <a:t>  </a:t>
            </a:r>
            <a:r>
              <a:rPr lang="en-US" sz="2000" dirty="0">
                <a:latin typeface="Courier"/>
              </a:rPr>
              <a:t> 1.0560</a:t>
            </a:r>
            <a:r>
              <a:rPr lang="en-US" dirty="0">
                <a:latin typeface="Courier"/>
              </a:rPr>
              <a:t> </a:t>
            </a:r>
            <a:r>
              <a:rPr lang="en-US" sz="2000" dirty="0">
                <a:latin typeface="Courier"/>
              </a:rPr>
              <a:t> 21.6810 
## 
## Coefficients:
##</a:t>
            </a:r>
            <a:r>
              <a:rPr lang="en-US" dirty="0">
                <a:latin typeface="Courier"/>
              </a:rPr>
              <a:t>                                  </a:t>
            </a:r>
            <a:r>
              <a:rPr lang="en-US" sz="2000" dirty="0">
                <a:latin typeface="Courier"/>
              </a:rPr>
              <a:t> Estimate Std. Error t value </a:t>
            </a:r>
            <a:r>
              <a:rPr lang="en-US" sz="2000" dirty="0" err="1">
                <a:latin typeface="Courier"/>
              </a:rPr>
              <a:t>Pr</a:t>
            </a:r>
            <a:r>
              <a:rPr lang="en-US" sz="2000" dirty="0">
                <a:latin typeface="Courier"/>
              </a:rPr>
              <a:t>(&gt;|t|)</a:t>
            </a:r>
            <a:r>
              <a:rPr lang="en-US" dirty="0">
                <a:latin typeface="Courier"/>
              </a:rPr>
              <a:t>    
</a:t>
            </a:r>
            <a:r>
              <a:rPr lang="en-US" sz="2000" dirty="0">
                <a:latin typeface="Courier"/>
              </a:rPr>
              <a:t>## (Intercept)</a:t>
            </a:r>
            <a:r>
              <a:rPr lang="en-US" dirty="0">
                <a:latin typeface="Courier"/>
              </a:rPr>
              <a:t>                      </a:t>
            </a:r>
            <a:r>
              <a:rPr lang="en-US" sz="2000" dirty="0">
                <a:latin typeface="Courier"/>
              </a:rPr>
              <a:t> 2.358010</a:t>
            </a:r>
            <a:r>
              <a:rPr lang="en-US" dirty="0">
                <a:latin typeface="Courier"/>
              </a:rPr>
              <a:t>  </a:t>
            </a:r>
            <a:r>
              <a:rPr lang="en-US" sz="2000" dirty="0">
                <a:latin typeface="Courier"/>
              </a:rPr>
              <a:t> 2.335555</a:t>
            </a:r>
            <a:r>
              <a:rPr lang="en-US" dirty="0">
                <a:latin typeface="Courier"/>
              </a:rPr>
              <a:t>  </a:t>
            </a:r>
            <a:r>
              <a:rPr lang="en-US" sz="2000" dirty="0">
                <a:latin typeface="Courier"/>
              </a:rPr>
              <a:t> 1.010 </a:t>
            </a:r>
            <a:r>
              <a:rPr lang="en-US" sz="2000" dirty="0">
                <a:highlight>
                  <a:srgbClr val="FFFF00"/>
                </a:highlight>
                <a:latin typeface="Courier"/>
              </a:rPr>
              <a:t>0.316207</a:t>
            </a:r>
            <a:r>
              <a:rPr lang="en-US" dirty="0">
                <a:latin typeface="Courier"/>
              </a:rPr>
              <a:t>    
</a:t>
            </a:r>
            <a:r>
              <a:rPr lang="en-US" sz="2000" dirty="0">
                <a:latin typeface="Courier"/>
              </a:rPr>
              <a:t>## poly(Experience, 2, raw = TRUE)1 -1.461378</a:t>
            </a:r>
            <a:r>
              <a:rPr lang="en-US" dirty="0">
                <a:latin typeface="Courier"/>
              </a:rPr>
              <a:t>  </a:t>
            </a:r>
            <a:r>
              <a:rPr lang="en-US" sz="2000" dirty="0">
                <a:latin typeface="Courier"/>
              </a:rPr>
              <a:t> 0.721545</a:t>
            </a:r>
            <a:r>
              <a:rPr lang="en-US" dirty="0">
                <a:latin typeface="Courier"/>
              </a:rPr>
              <a:t> </a:t>
            </a:r>
            <a:r>
              <a:rPr lang="en-US" sz="2000" dirty="0">
                <a:latin typeface="Courier"/>
              </a:rPr>
              <a:t> -2.025 </a:t>
            </a:r>
            <a:r>
              <a:rPr lang="en-US" sz="2000" dirty="0">
                <a:highlight>
                  <a:srgbClr val="FFFF00"/>
                </a:highlight>
                <a:latin typeface="Courier"/>
              </a:rPr>
              <a:t>0.046702 *</a:t>
            </a:r>
            <a:r>
              <a:rPr lang="en-US" dirty="0">
                <a:latin typeface="Courier"/>
              </a:rPr>
              <a:t>  
</a:t>
            </a:r>
            <a:r>
              <a:rPr lang="en-US" sz="2000" dirty="0">
                <a:latin typeface="Courier"/>
              </a:rPr>
              <a:t>## poly(Experience, 2, raw = TRUE)2</a:t>
            </a:r>
            <a:r>
              <a:rPr lang="en-US" dirty="0">
                <a:latin typeface="Courier"/>
              </a:rPr>
              <a:t> </a:t>
            </a:r>
            <a:r>
              <a:rPr lang="en-US" sz="2000" dirty="0">
                <a:latin typeface="Courier"/>
              </a:rPr>
              <a:t> 0.151972</a:t>
            </a:r>
            <a:r>
              <a:rPr lang="en-US" dirty="0">
                <a:latin typeface="Courier"/>
              </a:rPr>
              <a:t>  </a:t>
            </a:r>
            <a:r>
              <a:rPr lang="en-US" sz="2000" dirty="0">
                <a:latin typeface="Courier"/>
              </a:rPr>
              <a:t> 0.045778</a:t>
            </a:r>
            <a:r>
              <a:rPr lang="en-US" dirty="0">
                <a:latin typeface="Courier"/>
              </a:rPr>
              <a:t>  </a:t>
            </a:r>
            <a:r>
              <a:rPr lang="en-US" sz="2000" dirty="0">
                <a:latin typeface="Courier"/>
              </a:rPr>
              <a:t> 3.320 </a:t>
            </a:r>
            <a:r>
              <a:rPr lang="en-US" sz="2000" dirty="0">
                <a:highlight>
                  <a:srgbClr val="FFFF00"/>
                </a:highlight>
                <a:latin typeface="Courier"/>
              </a:rPr>
              <a:t>0.001442 **</a:t>
            </a:r>
            <a:r>
              <a:rPr lang="en-US" sz="2000" dirty="0">
                <a:latin typeface="Courier"/>
              </a:rPr>
              <a:t> 
## pass_cmp</a:t>
            </a:r>
            <a:r>
              <a:rPr lang="en-US" dirty="0">
                <a:latin typeface="Courier"/>
              </a:rPr>
              <a:t>                        </a:t>
            </a:r>
            <a:r>
              <a:rPr lang="en-US" sz="2000" dirty="0">
                <a:latin typeface="Courier"/>
              </a:rPr>
              <a:t> -0.365970</a:t>
            </a:r>
            <a:r>
              <a:rPr lang="en-US" dirty="0">
                <a:latin typeface="Courier"/>
              </a:rPr>
              <a:t>  </a:t>
            </a:r>
            <a:r>
              <a:rPr lang="en-US" sz="2000" dirty="0">
                <a:latin typeface="Courier"/>
              </a:rPr>
              <a:t> 0.064498</a:t>
            </a:r>
            <a:r>
              <a:rPr lang="en-US" dirty="0">
                <a:latin typeface="Courier"/>
              </a:rPr>
              <a:t> </a:t>
            </a:r>
            <a:r>
              <a:rPr lang="en-US" sz="2000" dirty="0">
                <a:latin typeface="Courier"/>
              </a:rPr>
              <a:t> -5.674 </a:t>
            </a:r>
            <a:r>
              <a:rPr lang="en-US" sz="2000" dirty="0">
                <a:highlight>
                  <a:srgbClr val="FFFF00"/>
                </a:highlight>
                <a:latin typeface="Courier"/>
              </a:rPr>
              <a:t>3.02e-07 ***</a:t>
            </a:r>
            <a:r>
              <a:rPr lang="en-US" sz="2000" dirty="0">
                <a:latin typeface="Courier"/>
              </a:rPr>
              <a:t>
## pass_yds</a:t>
            </a:r>
            <a:r>
              <a:rPr lang="en-US" dirty="0">
                <a:latin typeface="Courier"/>
              </a:rPr>
              <a:t>                         </a:t>
            </a:r>
            <a:r>
              <a:rPr lang="en-US" sz="2000" dirty="0">
                <a:latin typeface="Courier"/>
              </a:rPr>
              <a:t> 0.024686</a:t>
            </a:r>
            <a:r>
              <a:rPr lang="en-US" dirty="0">
                <a:latin typeface="Courier"/>
              </a:rPr>
              <a:t>  </a:t>
            </a:r>
            <a:r>
              <a:rPr lang="en-US" sz="2000" dirty="0">
                <a:latin typeface="Courier"/>
              </a:rPr>
              <a:t> 0.006514</a:t>
            </a:r>
            <a:r>
              <a:rPr lang="en-US" dirty="0">
                <a:latin typeface="Courier"/>
              </a:rPr>
              <a:t>  </a:t>
            </a:r>
            <a:r>
              <a:rPr lang="en-US" sz="2000" dirty="0">
                <a:latin typeface="Courier"/>
              </a:rPr>
              <a:t> 3.790 </a:t>
            </a:r>
            <a:r>
              <a:rPr lang="en-US" sz="2000" dirty="0">
                <a:highlight>
                  <a:srgbClr val="FFFF00"/>
                </a:highlight>
                <a:latin typeface="Courier"/>
              </a:rPr>
              <a:t>0.000319 ***</a:t>
            </a:r>
            <a:r>
              <a:rPr lang="en-US" sz="2000" dirty="0">
                <a:latin typeface="Courier"/>
              </a:rPr>
              <a:t>
## poly(pass_td, 2, raw = TRUE)1</a:t>
            </a:r>
            <a:r>
              <a:rPr lang="en-US" dirty="0">
                <a:latin typeface="Courier"/>
              </a:rPr>
              <a:t>    </a:t>
            </a:r>
            <a:r>
              <a:rPr lang="en-US" sz="2000" dirty="0">
                <a:latin typeface="Courier"/>
              </a:rPr>
              <a:t> 2.333936</a:t>
            </a:r>
            <a:r>
              <a:rPr lang="en-US" dirty="0">
                <a:latin typeface="Courier"/>
              </a:rPr>
              <a:t>  </a:t>
            </a:r>
            <a:r>
              <a:rPr lang="en-US" sz="2000" dirty="0">
                <a:latin typeface="Courier"/>
              </a:rPr>
              <a:t> 0.749401</a:t>
            </a:r>
            <a:r>
              <a:rPr lang="en-US" dirty="0">
                <a:latin typeface="Courier"/>
              </a:rPr>
              <a:t>  </a:t>
            </a:r>
            <a:r>
              <a:rPr lang="en-US" sz="2000" dirty="0">
                <a:latin typeface="Courier"/>
              </a:rPr>
              <a:t> 3.114 </a:t>
            </a:r>
            <a:r>
              <a:rPr lang="en-US" sz="2000" dirty="0">
                <a:highlight>
                  <a:srgbClr val="FFFF00"/>
                </a:highlight>
                <a:latin typeface="Courier"/>
              </a:rPr>
              <a:t>0.002684 **</a:t>
            </a:r>
            <a:r>
              <a:rPr lang="en-US" sz="2000" dirty="0">
                <a:latin typeface="Courier"/>
              </a:rPr>
              <a:t> 
## poly(pass_td, 2, raw = TRUE)2</a:t>
            </a:r>
            <a:r>
              <a:rPr lang="en-US" dirty="0">
                <a:latin typeface="Courier"/>
              </a:rPr>
              <a:t>   </a:t>
            </a:r>
            <a:r>
              <a:rPr lang="en-US" sz="2000" dirty="0">
                <a:latin typeface="Courier"/>
              </a:rPr>
              <a:t> -0.041036</a:t>
            </a:r>
            <a:r>
              <a:rPr lang="en-US" dirty="0">
                <a:latin typeface="Courier"/>
              </a:rPr>
              <a:t>  </a:t>
            </a:r>
            <a:r>
              <a:rPr lang="en-US" sz="2000" dirty="0">
                <a:latin typeface="Courier"/>
              </a:rPr>
              <a:t> 0.014226</a:t>
            </a:r>
            <a:r>
              <a:rPr lang="en-US" dirty="0">
                <a:latin typeface="Courier"/>
              </a:rPr>
              <a:t> </a:t>
            </a:r>
            <a:r>
              <a:rPr lang="en-US" sz="2000" dirty="0">
                <a:latin typeface="Courier"/>
              </a:rPr>
              <a:t> -2.885 </a:t>
            </a:r>
            <a:r>
              <a:rPr lang="en-US" sz="2000" dirty="0">
                <a:highlight>
                  <a:srgbClr val="FFFF00"/>
                </a:highlight>
                <a:latin typeface="Courier"/>
              </a:rPr>
              <a:t>0.005226 **</a:t>
            </a:r>
            <a:r>
              <a:rPr lang="en-US" sz="2000" dirty="0">
                <a:latin typeface="Courier"/>
              </a:rPr>
              <a:t> 
## poly(rush_att, 1, raw = TRUE)</a:t>
            </a:r>
            <a:r>
              <a:rPr lang="en-US" dirty="0">
                <a:latin typeface="Courier"/>
              </a:rPr>
              <a:t>   </a:t>
            </a:r>
            <a:r>
              <a:rPr lang="en-US" sz="2000" dirty="0">
                <a:latin typeface="Courier"/>
              </a:rPr>
              <a:t> -0.210320</a:t>
            </a:r>
            <a:r>
              <a:rPr lang="en-US" dirty="0">
                <a:latin typeface="Courier"/>
              </a:rPr>
              <a:t>  </a:t>
            </a:r>
            <a:r>
              <a:rPr lang="en-US" sz="2000" dirty="0">
                <a:latin typeface="Courier"/>
              </a:rPr>
              <a:t> 0.065230</a:t>
            </a:r>
            <a:r>
              <a:rPr lang="en-US" dirty="0">
                <a:latin typeface="Courier"/>
              </a:rPr>
              <a:t> </a:t>
            </a:r>
            <a:r>
              <a:rPr lang="en-US" sz="2000" dirty="0">
                <a:latin typeface="Courier"/>
              </a:rPr>
              <a:t> -3.224 </a:t>
            </a:r>
            <a:r>
              <a:rPr lang="en-US" sz="2000" dirty="0">
                <a:highlight>
                  <a:srgbClr val="FFFF00"/>
                </a:highlight>
                <a:latin typeface="Courier"/>
              </a:rPr>
              <a:t>0.001931 **</a:t>
            </a:r>
            <a:r>
              <a:rPr lang="en-US" sz="2000" dirty="0">
                <a:latin typeface="Courier"/>
              </a:rPr>
              <a:t> 
## poly(rush_yds, 1, raw = TRUE)</a:t>
            </a:r>
            <a:r>
              <a:rPr lang="en-US" dirty="0">
                <a:latin typeface="Courier"/>
              </a:rPr>
              <a:t>    </a:t>
            </a:r>
            <a:r>
              <a:rPr lang="en-US" sz="2000" dirty="0">
                <a:latin typeface="Courier"/>
              </a:rPr>
              <a:t> 0.045813</a:t>
            </a:r>
            <a:r>
              <a:rPr lang="en-US" dirty="0">
                <a:latin typeface="Courier"/>
              </a:rPr>
              <a:t>  </a:t>
            </a:r>
            <a:r>
              <a:rPr lang="en-US" sz="2000" dirty="0">
                <a:latin typeface="Courier"/>
              </a:rPr>
              <a:t> 0.012431</a:t>
            </a:r>
            <a:r>
              <a:rPr lang="en-US" dirty="0">
                <a:latin typeface="Courier"/>
              </a:rPr>
              <a:t>  </a:t>
            </a:r>
            <a:r>
              <a:rPr lang="en-US" sz="2000" dirty="0">
                <a:latin typeface="Courier"/>
              </a:rPr>
              <a:t> 3.685 </a:t>
            </a:r>
            <a:r>
              <a:rPr lang="en-US" sz="2000" dirty="0">
                <a:highlight>
                  <a:srgbClr val="FFFF00"/>
                </a:highlight>
                <a:latin typeface="Courier"/>
              </a:rPr>
              <a:t>0.000451 ***</a:t>
            </a:r>
            <a:r>
              <a:rPr lang="en-US" sz="2000" dirty="0">
                <a:latin typeface="Courier"/>
              </a:rPr>
              <a:t>
## poly(total_td, 3, raw = TRUE)1</a:t>
            </a:r>
            <a:r>
              <a:rPr lang="en-US" dirty="0">
                <a:latin typeface="Courier"/>
              </a:rPr>
              <a:t>   </a:t>
            </a:r>
            <a:r>
              <a:rPr lang="en-US" sz="2000" dirty="0">
                <a:latin typeface="Courier"/>
              </a:rPr>
              <a:t> 0.855935</a:t>
            </a:r>
            <a:r>
              <a:rPr lang="en-US" dirty="0">
                <a:latin typeface="Courier"/>
              </a:rPr>
              <a:t>  </a:t>
            </a:r>
            <a:r>
              <a:rPr lang="en-US" sz="2000" dirty="0">
                <a:latin typeface="Courier"/>
              </a:rPr>
              <a:t> 0.482548</a:t>
            </a:r>
            <a:r>
              <a:rPr lang="en-US" dirty="0">
                <a:latin typeface="Courier"/>
              </a:rPr>
              <a:t>  </a:t>
            </a:r>
            <a:r>
              <a:rPr lang="en-US" sz="2000" dirty="0">
                <a:latin typeface="Courier"/>
              </a:rPr>
              <a:t> 1.774 </a:t>
            </a:r>
            <a:r>
              <a:rPr lang="en-US" sz="2000" dirty="0">
                <a:highlight>
                  <a:srgbClr val="FFFF00"/>
                </a:highlight>
                <a:latin typeface="Courier"/>
              </a:rPr>
              <a:t>0.080511 .</a:t>
            </a:r>
            <a:r>
              <a:rPr lang="en-US" dirty="0">
                <a:latin typeface="Courier"/>
              </a:rPr>
              <a:t>  
</a:t>
            </a:r>
            <a:r>
              <a:rPr lang="en-US" sz="2000" dirty="0">
                <a:latin typeface="Courier"/>
              </a:rPr>
              <a:t>## poly(total_td, 3, raw = TRUE)2</a:t>
            </a:r>
            <a:r>
              <a:rPr lang="en-US" dirty="0">
                <a:latin typeface="Courier"/>
              </a:rPr>
              <a:t>  </a:t>
            </a:r>
            <a:r>
              <a:rPr lang="en-US" sz="2000" dirty="0">
                <a:latin typeface="Courier"/>
              </a:rPr>
              <a:t> -0.079695</a:t>
            </a:r>
            <a:r>
              <a:rPr lang="en-US" dirty="0">
                <a:latin typeface="Courier"/>
              </a:rPr>
              <a:t>  </a:t>
            </a:r>
            <a:r>
              <a:rPr lang="en-US" sz="2000" dirty="0">
                <a:latin typeface="Courier"/>
              </a:rPr>
              <a:t> 0.030623</a:t>
            </a:r>
            <a:r>
              <a:rPr lang="en-US" dirty="0">
                <a:latin typeface="Courier"/>
              </a:rPr>
              <a:t> </a:t>
            </a:r>
            <a:r>
              <a:rPr lang="en-US" sz="2000" dirty="0">
                <a:latin typeface="Courier"/>
              </a:rPr>
              <a:t> -2.602 </a:t>
            </a:r>
            <a:r>
              <a:rPr lang="en-US" sz="2000" dirty="0">
                <a:highlight>
                  <a:srgbClr val="FFFF00"/>
                </a:highlight>
                <a:latin typeface="Courier"/>
              </a:rPr>
              <a:t>0.011320 *</a:t>
            </a:r>
            <a:r>
              <a:rPr lang="en-US" dirty="0">
                <a:latin typeface="Courier"/>
              </a:rPr>
              <a:t>  
</a:t>
            </a:r>
            <a:r>
              <a:rPr lang="en-US" sz="2000" dirty="0">
                <a:latin typeface="Courier"/>
              </a:rPr>
              <a:t>## poly(total_td, 3, raw = TRUE)3</a:t>
            </a:r>
            <a:r>
              <a:rPr lang="en-US" dirty="0">
                <a:latin typeface="Courier"/>
              </a:rPr>
              <a:t>   </a:t>
            </a:r>
            <a:r>
              <a:rPr lang="en-US" sz="2000" dirty="0">
                <a:latin typeface="Courier"/>
              </a:rPr>
              <a:t> 0.001536</a:t>
            </a:r>
            <a:r>
              <a:rPr lang="en-US" dirty="0">
                <a:latin typeface="Courier"/>
              </a:rPr>
              <a:t>  </a:t>
            </a:r>
            <a:r>
              <a:rPr lang="en-US" sz="2000" dirty="0">
                <a:latin typeface="Courier"/>
              </a:rPr>
              <a:t> 0.000469</a:t>
            </a:r>
            <a:r>
              <a:rPr lang="en-US" dirty="0">
                <a:latin typeface="Courier"/>
              </a:rPr>
              <a:t>  </a:t>
            </a:r>
            <a:r>
              <a:rPr lang="en-US" sz="2000" dirty="0">
                <a:latin typeface="Courier"/>
              </a:rPr>
              <a:t> 3.274 </a:t>
            </a:r>
            <a:r>
              <a:rPr lang="en-US" sz="2000" dirty="0">
                <a:highlight>
                  <a:srgbClr val="FFFF00"/>
                </a:highlight>
                <a:latin typeface="Courier"/>
              </a:rPr>
              <a:t>0.001659 **</a:t>
            </a:r>
            <a:r>
              <a:rPr lang="en-US" sz="2000" dirty="0">
                <a:latin typeface="Courier"/>
              </a:rPr>
              <a:t> 
## ---
## Signif. codes:</a:t>
            </a:r>
            <a:r>
              <a:rPr lang="en-US" dirty="0">
                <a:latin typeface="Courier"/>
              </a:rPr>
              <a:t> </a:t>
            </a:r>
            <a:r>
              <a:rPr lang="en-US" sz="2000" dirty="0">
                <a:latin typeface="Courier"/>
              </a:rPr>
              <a:t> 0 '***' 0.001 '**' 0.01 '*' 0.05 '.' 0.1 ' ' 1
## 
## Residual standard error: 6.985 on 69 degrees of freedom
## Multiple R-squared:</a:t>
            </a:r>
            <a:r>
              <a:rPr lang="en-US" dirty="0">
                <a:latin typeface="Courier"/>
              </a:rPr>
              <a:t> </a:t>
            </a:r>
            <a:r>
              <a:rPr lang="en-US" sz="2000" dirty="0">
                <a:latin typeface="Courier"/>
              </a:rPr>
              <a:t> 0.7775, Adjusted </a:t>
            </a:r>
            <a:r>
              <a:rPr lang="en-US" sz="2000" dirty="0">
                <a:highlight>
                  <a:srgbClr val="FFFF00"/>
                </a:highlight>
                <a:latin typeface="Courier"/>
              </a:rPr>
              <a:t>R-squared:</a:t>
            </a:r>
            <a:r>
              <a:rPr lang="en-US" dirty="0">
                <a:highlight>
                  <a:srgbClr val="FFFF00"/>
                </a:highlight>
                <a:latin typeface="Courier"/>
              </a:rPr>
              <a:t> </a:t>
            </a:r>
            <a:r>
              <a:rPr lang="en-US" sz="2000" dirty="0">
                <a:highlight>
                  <a:srgbClr val="FFFF00"/>
                </a:highlight>
                <a:latin typeface="Courier"/>
              </a:rPr>
              <a:t> 0.7421</a:t>
            </a:r>
            <a:r>
              <a:rPr lang="en-US" sz="2000" dirty="0">
                <a:latin typeface="Courier"/>
              </a:rPr>
              <a:t> 
## F-statistic: 21.92 on 11 and 69 DF,</a:t>
            </a:r>
            <a:r>
              <a:rPr lang="en-US" dirty="0">
                <a:latin typeface="Courier"/>
              </a:rPr>
              <a:t> </a:t>
            </a:r>
            <a:r>
              <a:rPr lang="en-US" sz="2000" dirty="0">
                <a:latin typeface="Courier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Courier"/>
              </a:rPr>
              <a:t>p-value: &lt; 2.2e-16</a:t>
            </a:r>
          </a:p>
        </p:txBody>
      </p:sp>
    </p:spTree>
    <p:extLst>
      <p:ext uri="{BB962C8B-B14F-4D97-AF65-F5344CB8AC3E}">
        <p14:creationId xmlns:p14="http://schemas.microsoft.com/office/powerpoint/2010/main" val="88516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81DCC0-B6C2-EDF4-438D-2288FA06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Formula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D9C7F1-77B9-4BAB-A435-CC9E4844A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15" y="3001392"/>
            <a:ext cx="8677570" cy="855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A791B87-A6CE-C712-F3D3-0B95C2BA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Variable usage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65130" y="1782763"/>
            <a:ext cx="4144962" cy="466883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>
                <a:latin typeface="Courier"/>
              </a:rPr>
              <a:t> 
Call: </a:t>
            </a:r>
            <a:r>
              <a:rPr lang="en-US" err="1">
                <a:latin typeface="Courier"/>
              </a:rPr>
              <a:t>lm</a:t>
            </a:r>
            <a:r>
              <a:rPr lang="en-US">
                <a:latin typeface="Courier"/>
              </a:rPr>
              <a:t>(formula = votes ~ position + Experience + OPOY + DPOY + poly(games, 
2, raw = TRUE) + poly(starts, 2, raw = TRUE) + </a:t>
            </a:r>
            <a:r>
              <a:rPr lang="en-US" err="1">
                <a:latin typeface="Courier"/>
              </a:rPr>
              <a:t>pass_cmp</a:t>
            </a:r>
            <a:r>
              <a:rPr lang="en-US">
                <a:latin typeface="Courier"/>
              </a:rPr>
              <a:t> + </a:t>
            </a:r>
            <a:r>
              <a:rPr lang="en-US" err="1">
                <a:latin typeface="Courier"/>
              </a:rPr>
              <a:t>pass_yds</a:t>
            </a:r>
            <a:r>
              <a:rPr lang="en-US">
                <a:latin typeface="Courier"/>
              </a:rPr>
              <a:t> + poly(</a:t>
            </a:r>
            <a:r>
              <a:rPr lang="en-US" err="1">
                <a:latin typeface="Courier"/>
              </a:rPr>
              <a:t>pass_td</a:t>
            </a:r>
            <a:r>
              <a:rPr lang="en-US">
                <a:latin typeface="Courier"/>
              </a:rPr>
              <a:t>, 2, raw = TRUE) + </a:t>
            </a:r>
            <a:r>
              <a:rPr lang="en-US" err="1">
                <a:latin typeface="Courier"/>
              </a:rPr>
              <a:t>pass_int</a:t>
            </a:r>
            <a:r>
              <a:rPr lang="en-US">
                <a:latin typeface="Courier"/>
              </a:rPr>
              <a:t> + poly(</a:t>
            </a:r>
            <a:r>
              <a:rPr lang="en-US" err="1">
                <a:latin typeface="Courier"/>
              </a:rPr>
              <a:t>rush_att</a:t>
            </a:r>
            <a:r>
              <a:rPr lang="en-US">
                <a:latin typeface="Courier"/>
              </a:rPr>
              <a:t>, 2, raw = TRUE) + poly(</a:t>
            </a:r>
            <a:r>
              <a:rPr lang="en-US" err="1">
                <a:latin typeface="Courier"/>
              </a:rPr>
              <a:t>rush_yds</a:t>
            </a:r>
            <a:r>
              <a:rPr lang="en-US">
                <a:latin typeface="Courier"/>
              </a:rPr>
              <a:t>, 2, raw = TRUE) + poly(</a:t>
            </a:r>
            <a:r>
              <a:rPr lang="en-US" err="1">
                <a:latin typeface="Courier"/>
              </a:rPr>
              <a:t>rush_td</a:t>
            </a:r>
            <a:r>
              <a:rPr lang="en-US">
                <a:latin typeface="Courier"/>
              </a:rPr>
              <a:t>, 2, raw = TRUE) + poly(rec, 2, r = TRUE) + poly(</a:t>
            </a:r>
            <a:r>
              <a:rPr lang="en-US" err="1">
                <a:latin typeface="Courier"/>
              </a:rPr>
              <a:t>rec_yds</a:t>
            </a:r>
            <a:r>
              <a:rPr lang="en-US">
                <a:latin typeface="Courier"/>
              </a:rPr>
              <a:t>, 2, raw = TRUE) + poly(</a:t>
            </a:r>
            <a:r>
              <a:rPr lang="en-US" err="1">
                <a:latin typeface="Courier"/>
              </a:rPr>
              <a:t>rec_td</a:t>
            </a:r>
            <a:r>
              <a:rPr lang="en-US">
                <a:latin typeface="Courier"/>
              </a:rPr>
              <a:t>, 2, raw = TRUE) + poly(</a:t>
            </a:r>
            <a:r>
              <a:rPr lang="en-US" err="1">
                <a:latin typeface="Courier"/>
              </a:rPr>
              <a:t>def_tackles</a:t>
            </a:r>
            <a:r>
              <a:rPr lang="en-US">
                <a:latin typeface="Courier"/>
              </a:rPr>
              <a:t>, 2, raw = TRUE) + poly(</a:t>
            </a:r>
            <a:r>
              <a:rPr lang="en-US" err="1">
                <a:latin typeface="Courier"/>
              </a:rPr>
              <a:t>def_sacks</a:t>
            </a:r>
            <a:r>
              <a:rPr lang="en-US">
                <a:latin typeface="Courier"/>
              </a:rPr>
              <a:t>, 2, raw = TRUE) + poly(</a:t>
            </a:r>
            <a:r>
              <a:rPr lang="en-US" err="1">
                <a:latin typeface="Courier"/>
              </a:rPr>
              <a:t>def_int</a:t>
            </a:r>
            <a:r>
              <a:rPr lang="en-US">
                <a:latin typeface="Courier"/>
              </a:rPr>
              <a:t>, 2, raw = TRUE) + poly(</a:t>
            </a:r>
            <a:r>
              <a:rPr lang="en-US" err="1">
                <a:latin typeface="Courier"/>
              </a:rPr>
              <a:t>def_td</a:t>
            </a:r>
            <a:r>
              <a:rPr lang="en-US">
                <a:latin typeface="Courier"/>
              </a:rPr>
              <a:t>, 2, raw = TRUE) + poly(</a:t>
            </a:r>
            <a:r>
              <a:rPr lang="en-US" err="1">
                <a:latin typeface="Courier"/>
              </a:rPr>
              <a:t>total_td</a:t>
            </a:r>
            <a:r>
              <a:rPr lang="en-US">
                <a:latin typeface="Courier"/>
              </a:rPr>
              <a:t>, 3, raw = TRUE), data = train)</a:t>
            </a:r>
            <a:endParaRPr lang="en-US">
              <a:latin typeface="Courier"/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E928E1-07E6-A3E8-D108-5A8F34F430EA}"/>
              </a:ext>
            </a:extLst>
          </p:cNvPr>
          <p:cNvSpPr txBox="1">
            <a:spLocks/>
          </p:cNvSpPr>
          <p:nvPr/>
        </p:nvSpPr>
        <p:spPr>
          <a:xfrm>
            <a:off x="456562" y="1880895"/>
            <a:ext cx="3801073" cy="4481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r>
              <a:rPr lang="en-US" sz="2000" dirty="0">
                <a:cs typeface="Calibri"/>
              </a:rPr>
              <a:t>First Degree</a:t>
            </a:r>
            <a:endParaRPr lang="en-US" dirty="0"/>
          </a:p>
          <a:p>
            <a:pPr marL="800100" lvl="1" indent="-342900" algn="l">
              <a:buFont typeface="Arial"/>
              <a:buChar char="•"/>
            </a:pPr>
            <a:r>
              <a:rPr lang="en-US" dirty="0">
                <a:cs typeface="Calibri"/>
              </a:rPr>
              <a:t>Experience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>
                <a:cs typeface="Calibri"/>
              </a:rPr>
              <a:t>pass_cmp</a:t>
            </a:r>
            <a:endParaRPr lang="en-US" dirty="0"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 err="1">
                <a:cs typeface="Calibri"/>
              </a:rPr>
              <a:t>pass_yds</a:t>
            </a:r>
            <a:endParaRPr lang="en-US" dirty="0"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 err="1">
                <a:cs typeface="Calibri"/>
              </a:rPr>
              <a:t>pass_int</a:t>
            </a:r>
            <a:endParaRPr lang="en-US" dirty="0"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000" dirty="0">
                <a:cs typeface="Calibri"/>
              </a:rPr>
              <a:t>Second Degree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cs typeface="Calibri"/>
              </a:rPr>
              <a:t>games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cs typeface="Calibri"/>
              </a:rPr>
              <a:t>starts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err="1">
                <a:cs typeface="Calibri"/>
              </a:rPr>
              <a:t>pass_td</a:t>
            </a:r>
            <a:endParaRPr lang="en-US" dirty="0"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>
                <a:cs typeface="Calibri"/>
              </a:rPr>
              <a:t>All rushing stats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cs typeface="Calibri"/>
              </a:rPr>
              <a:t>All receiving stats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cs typeface="Calibri"/>
              </a:rPr>
              <a:t>All defensive stats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>
                <a:cs typeface="Calibri"/>
              </a:rPr>
              <a:t>Third Degree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err="1">
                <a:cs typeface="Calibri"/>
              </a:rPr>
              <a:t>total_td</a:t>
            </a:r>
            <a:endParaRPr lang="en-US" sz="600" dirty="0"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F8D4-9C76-CBD4-6392-46595D17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After Backward Elimination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A09A3-5BF2-EFA6-9DC4-3A174F411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72" y="1848885"/>
            <a:ext cx="7847007" cy="444944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alibri"/>
              </a:rPr>
              <a:t>## Call:</a:t>
            </a:r>
            <a:br>
              <a:rPr lang="en-US">
                <a:latin typeface="Courier"/>
                <a:cs typeface="Calibri"/>
              </a:rPr>
            </a:br>
            <a:r>
              <a:rPr lang="en-US" dirty="0">
                <a:latin typeface="Courier"/>
                <a:cs typeface="Calibri"/>
              </a:rPr>
              <a:t>## </a:t>
            </a:r>
            <a:r>
              <a:rPr lang="en-US" dirty="0" err="1">
                <a:latin typeface="Courier"/>
                <a:cs typeface="Calibri"/>
              </a:rPr>
              <a:t>lm</a:t>
            </a:r>
            <a:r>
              <a:rPr lang="en-US" dirty="0">
                <a:latin typeface="Courier"/>
                <a:cs typeface="Calibri"/>
              </a:rPr>
              <a:t>(formula = votes ~ Experience + </a:t>
            </a:r>
            <a:r>
              <a:rPr lang="en-US" dirty="0" err="1">
                <a:latin typeface="Courier"/>
                <a:cs typeface="Calibri"/>
              </a:rPr>
              <a:t>pass_cmp</a:t>
            </a:r>
            <a:r>
              <a:rPr lang="en-US" dirty="0">
                <a:latin typeface="Courier"/>
                <a:cs typeface="Calibri"/>
              </a:rPr>
              <a:t> + </a:t>
            </a:r>
            <a:r>
              <a:rPr lang="en-US" dirty="0" err="1">
                <a:latin typeface="Courier"/>
                <a:cs typeface="Calibri"/>
              </a:rPr>
              <a:t>pass_yds</a:t>
            </a:r>
            <a:r>
              <a:rPr lang="en-US" dirty="0">
                <a:latin typeface="Courier"/>
                <a:cs typeface="Calibri"/>
              </a:rPr>
              <a:t> + poly(</a:t>
            </a:r>
            <a:r>
              <a:rPr lang="en-US" dirty="0" err="1">
                <a:latin typeface="Courier"/>
                <a:cs typeface="Calibri"/>
              </a:rPr>
              <a:t>pass_td</a:t>
            </a:r>
            <a:r>
              <a:rPr lang="en-US" dirty="0">
                <a:latin typeface="Courier"/>
                <a:cs typeface="Calibri"/>
              </a:rPr>
              <a:t>, </a:t>
            </a:r>
            <a:br>
              <a:rPr lang="en-US">
                <a:latin typeface="Courier"/>
                <a:cs typeface="Calibri"/>
              </a:rPr>
            </a:br>
            <a:r>
              <a:rPr lang="en-US" dirty="0">
                <a:latin typeface="Courier"/>
                <a:cs typeface="Calibri"/>
              </a:rPr>
              <a:t>##     2, raw = TRUE) + </a:t>
            </a:r>
            <a:r>
              <a:rPr lang="en-US" dirty="0" err="1">
                <a:latin typeface="Courier"/>
                <a:cs typeface="Calibri"/>
              </a:rPr>
              <a:t>rush_att</a:t>
            </a:r>
            <a:r>
              <a:rPr lang="en-US" dirty="0">
                <a:latin typeface="Courier"/>
                <a:cs typeface="Calibri"/>
              </a:rPr>
              <a:t> + </a:t>
            </a:r>
            <a:r>
              <a:rPr lang="en-US" dirty="0" err="1">
                <a:latin typeface="Courier"/>
                <a:cs typeface="Calibri"/>
              </a:rPr>
              <a:t>rush_yds</a:t>
            </a:r>
            <a:r>
              <a:rPr lang="en-US" dirty="0">
                <a:latin typeface="Courier"/>
                <a:cs typeface="Calibri"/>
              </a:rPr>
              <a:t> + poly(</a:t>
            </a:r>
            <a:r>
              <a:rPr lang="en-US" dirty="0" err="1">
                <a:latin typeface="Courier"/>
                <a:cs typeface="Calibri"/>
              </a:rPr>
              <a:t>total_td</a:t>
            </a:r>
            <a:r>
              <a:rPr lang="en-US" dirty="0">
                <a:latin typeface="Courier"/>
                <a:cs typeface="Calibri"/>
              </a:rPr>
              <a:t>, 3, </a:t>
            </a:r>
            <a:br>
              <a:rPr lang="en-US">
                <a:latin typeface="Courier"/>
                <a:cs typeface="Calibri"/>
              </a:rPr>
            </a:br>
            <a:r>
              <a:rPr lang="en-US" dirty="0">
                <a:latin typeface="Courier"/>
                <a:cs typeface="Calibri"/>
              </a:rPr>
              <a:t>##     raw = TRUE), data = train)</a:t>
            </a:r>
            <a:br>
              <a:rPr lang="en-US">
                <a:latin typeface="Courier"/>
                <a:cs typeface="Calibri"/>
              </a:rPr>
            </a:br>
            <a:r>
              <a:rPr lang="en-US" dirty="0">
                <a:latin typeface="Courier"/>
                <a:cs typeface="Calibri"/>
              </a:rPr>
              <a:t>## </a:t>
            </a:r>
            <a:br>
              <a:rPr lang="en-US">
                <a:latin typeface="Courier"/>
                <a:cs typeface="Calibri"/>
              </a:rPr>
            </a:br>
            <a:r>
              <a:rPr lang="en-US" dirty="0">
                <a:latin typeface="Courier"/>
                <a:cs typeface="Calibri"/>
              </a:rPr>
              <a:t>## Residuals:</a:t>
            </a:r>
            <a:br>
              <a:rPr lang="en-US">
                <a:latin typeface="Courier"/>
                <a:cs typeface="Calibri"/>
              </a:rPr>
            </a:br>
            <a:r>
              <a:rPr lang="en-US" dirty="0">
                <a:latin typeface="Courier"/>
                <a:cs typeface="Calibri"/>
              </a:rPr>
              <a:t>##      Min       1Q   Median       3Q      Max </a:t>
            </a:r>
            <a:br>
              <a:rPr lang="en-US">
                <a:latin typeface="Courier"/>
                <a:cs typeface="Calibri"/>
              </a:rPr>
            </a:br>
            <a:r>
              <a:rPr lang="en-US" dirty="0">
                <a:latin typeface="Courier"/>
                <a:cs typeface="Calibri"/>
              </a:rPr>
              <a:t>## -20.6784  -2.3662  -0.4174   1.9565  30.4090 </a:t>
            </a:r>
            <a:br>
              <a:rPr lang="en-US">
                <a:latin typeface="Courier"/>
                <a:cs typeface="Calibri"/>
              </a:rPr>
            </a:br>
            <a:r>
              <a:rPr lang="en-US" dirty="0">
                <a:latin typeface="Courier"/>
                <a:cs typeface="Calibri"/>
              </a:rPr>
              <a:t>## </a:t>
            </a:r>
            <a:br>
              <a:rPr lang="en-US">
                <a:latin typeface="Courier"/>
                <a:cs typeface="Calibri"/>
              </a:rPr>
            </a:br>
            <a:r>
              <a:rPr lang="en-US" dirty="0">
                <a:latin typeface="Courier"/>
                <a:cs typeface="Calibri"/>
              </a:rPr>
              <a:t>## Coefficients:</a:t>
            </a:r>
            <a:br>
              <a:rPr lang="en-US">
                <a:latin typeface="Courier"/>
                <a:cs typeface="Calibri"/>
              </a:rPr>
            </a:br>
            <a:r>
              <a:rPr lang="en-US" dirty="0">
                <a:latin typeface="Courier"/>
                <a:cs typeface="Calibri"/>
              </a:rPr>
              <a:t>##                                  Estimate Std. Error t value </a:t>
            </a:r>
            <a:r>
              <a:rPr lang="en-US" dirty="0" err="1">
                <a:latin typeface="Courier"/>
                <a:cs typeface="Calibri"/>
              </a:rPr>
              <a:t>Pr</a:t>
            </a:r>
            <a:r>
              <a:rPr lang="en-US" dirty="0">
                <a:latin typeface="Courier"/>
                <a:cs typeface="Calibri"/>
              </a:rPr>
              <a:t>(&gt;|t|)    </a:t>
            </a:r>
            <a:br>
              <a:rPr lang="en-US">
                <a:latin typeface="Courier"/>
                <a:cs typeface="Calibri"/>
              </a:rPr>
            </a:br>
            <a:r>
              <a:rPr lang="en-US" dirty="0">
                <a:latin typeface="Courier"/>
                <a:cs typeface="Calibri"/>
              </a:rPr>
              <a:t>## (Intercept)                    -3.5511253  1.6166888  -2.197 </a:t>
            </a:r>
            <a:r>
              <a:rPr lang="en-US" dirty="0">
                <a:highlight>
                  <a:srgbClr val="FFFF00"/>
                </a:highlight>
                <a:latin typeface="Courier"/>
                <a:cs typeface="Calibri"/>
              </a:rPr>
              <a:t>0.031367 *</a:t>
            </a:r>
            <a:r>
              <a:rPr lang="en-US" dirty="0">
                <a:latin typeface="Courier"/>
                <a:cs typeface="Calibri"/>
              </a:rPr>
              <a:t>  </a:t>
            </a:r>
            <a:br>
              <a:rPr lang="en-US">
                <a:latin typeface="Courier"/>
                <a:cs typeface="Calibri"/>
              </a:rPr>
            </a:br>
            <a:r>
              <a:rPr lang="en-US" dirty="0">
                <a:latin typeface="Courier"/>
                <a:cs typeface="Calibri"/>
              </a:rPr>
              <a:t>## Experience                      0.7973118  0.2568350   3.104 </a:t>
            </a:r>
            <a:r>
              <a:rPr lang="en-US" dirty="0">
                <a:highlight>
                  <a:srgbClr val="FFFF00"/>
                </a:highlight>
                <a:latin typeface="Courier"/>
                <a:cs typeface="Calibri"/>
              </a:rPr>
              <a:t>0.002751 **</a:t>
            </a:r>
            <a:r>
              <a:rPr lang="en-US" dirty="0">
                <a:latin typeface="Courier"/>
                <a:cs typeface="Calibri"/>
              </a:rPr>
              <a:t> </a:t>
            </a:r>
            <a:br>
              <a:rPr lang="en-US">
                <a:latin typeface="Courier"/>
                <a:cs typeface="Calibri"/>
              </a:rPr>
            </a:br>
            <a:r>
              <a:rPr lang="en-US" dirty="0">
                <a:latin typeface="Courier"/>
                <a:cs typeface="Calibri"/>
              </a:rPr>
              <a:t>## </a:t>
            </a:r>
            <a:r>
              <a:rPr lang="en-US" dirty="0" err="1">
                <a:latin typeface="Courier"/>
                <a:cs typeface="Calibri"/>
              </a:rPr>
              <a:t>pass_cmp</a:t>
            </a:r>
            <a:r>
              <a:rPr lang="en-US" dirty="0">
                <a:latin typeface="Courier"/>
                <a:cs typeface="Calibri"/>
              </a:rPr>
              <a:t>                       -0.3100456  0.0665668  -4.658 </a:t>
            </a:r>
            <a:r>
              <a:rPr lang="en-US" dirty="0">
                <a:highlight>
                  <a:srgbClr val="FFFF00"/>
                </a:highlight>
                <a:latin typeface="Courier"/>
                <a:cs typeface="Calibri"/>
              </a:rPr>
              <a:t>1.48e-05 ***</a:t>
            </a:r>
            <a:br>
              <a:rPr lang="en-US">
                <a:latin typeface="Courier"/>
                <a:cs typeface="Calibri"/>
              </a:rPr>
            </a:br>
            <a:r>
              <a:rPr lang="en-US" dirty="0">
                <a:latin typeface="Courier"/>
                <a:cs typeface="Calibri"/>
              </a:rPr>
              <a:t>## </a:t>
            </a:r>
            <a:r>
              <a:rPr lang="en-US" dirty="0" err="1">
                <a:latin typeface="Courier"/>
                <a:cs typeface="Calibri"/>
              </a:rPr>
              <a:t>pass_yds</a:t>
            </a:r>
            <a:r>
              <a:rPr lang="en-US" dirty="0">
                <a:latin typeface="Courier"/>
                <a:cs typeface="Calibri"/>
              </a:rPr>
              <a:t>                        0.0188415  0.0067058   2.810 </a:t>
            </a:r>
            <a:r>
              <a:rPr lang="en-US" dirty="0">
                <a:highlight>
                  <a:srgbClr val="FFFF00"/>
                </a:highlight>
                <a:latin typeface="Courier"/>
                <a:cs typeface="Calibri"/>
              </a:rPr>
              <a:t>0.006424 **</a:t>
            </a:r>
            <a:r>
              <a:rPr lang="en-US" dirty="0">
                <a:latin typeface="Courier"/>
                <a:cs typeface="Calibri"/>
              </a:rPr>
              <a:t> </a:t>
            </a:r>
            <a:br>
              <a:rPr lang="en-US">
                <a:latin typeface="Courier"/>
                <a:cs typeface="Calibri"/>
              </a:rPr>
            </a:br>
            <a:r>
              <a:rPr lang="en-US" dirty="0">
                <a:latin typeface="Courier"/>
                <a:cs typeface="Calibri"/>
              </a:rPr>
              <a:t>## poly(</a:t>
            </a:r>
            <a:r>
              <a:rPr lang="en-US" dirty="0" err="1">
                <a:latin typeface="Courier"/>
                <a:cs typeface="Calibri"/>
              </a:rPr>
              <a:t>pass_td</a:t>
            </a:r>
            <a:r>
              <a:rPr lang="en-US" dirty="0">
                <a:latin typeface="Courier"/>
                <a:cs typeface="Calibri"/>
              </a:rPr>
              <a:t>, 2, raw = TRUE)1   2.8221323  0.7856675   3.592 </a:t>
            </a:r>
            <a:r>
              <a:rPr lang="en-US" dirty="0">
                <a:highlight>
                  <a:srgbClr val="FFFF00"/>
                </a:highlight>
                <a:latin typeface="Courier"/>
                <a:cs typeface="Calibri"/>
              </a:rPr>
              <a:t>0.000606 ***</a:t>
            </a:r>
            <a:br>
              <a:rPr lang="en-US">
                <a:highlight>
                  <a:srgbClr val="FFFF00"/>
                </a:highlight>
                <a:latin typeface="Courier"/>
                <a:cs typeface="Calibri"/>
              </a:rPr>
            </a:br>
            <a:r>
              <a:rPr lang="en-US" dirty="0">
                <a:latin typeface="Courier"/>
                <a:cs typeface="Calibri"/>
              </a:rPr>
              <a:t>## poly(</a:t>
            </a:r>
            <a:r>
              <a:rPr lang="en-US" dirty="0" err="1">
                <a:latin typeface="Courier"/>
                <a:cs typeface="Calibri"/>
              </a:rPr>
              <a:t>pass_td</a:t>
            </a:r>
            <a:r>
              <a:rPr lang="en-US" dirty="0">
                <a:latin typeface="Courier"/>
                <a:cs typeface="Calibri"/>
              </a:rPr>
              <a:t>, 2, raw = TRUE)2  -0.0501686  0.0149236  -3.362 </a:t>
            </a:r>
            <a:r>
              <a:rPr lang="en-US" dirty="0">
                <a:highlight>
                  <a:srgbClr val="FFFF00"/>
                </a:highlight>
                <a:latin typeface="Courier"/>
                <a:cs typeface="Calibri"/>
              </a:rPr>
              <a:t>0.001258 ** </a:t>
            </a:r>
            <a:br>
              <a:rPr lang="en-US">
                <a:latin typeface="Courier"/>
                <a:cs typeface="Calibri"/>
              </a:rPr>
            </a:br>
            <a:r>
              <a:rPr lang="en-US" dirty="0">
                <a:latin typeface="Courier"/>
                <a:cs typeface="Calibri"/>
              </a:rPr>
              <a:t>## </a:t>
            </a:r>
            <a:r>
              <a:rPr lang="en-US" dirty="0" err="1">
                <a:latin typeface="Courier"/>
                <a:cs typeface="Calibri"/>
              </a:rPr>
              <a:t>rush_att</a:t>
            </a:r>
            <a:r>
              <a:rPr lang="en-US" dirty="0">
                <a:latin typeface="Courier"/>
                <a:cs typeface="Calibri"/>
              </a:rPr>
              <a:t>                       -0.1537786  0.0673236  -2.284 </a:t>
            </a:r>
            <a:r>
              <a:rPr lang="en-US" dirty="0">
                <a:highlight>
                  <a:srgbClr val="FFFF00"/>
                </a:highlight>
                <a:latin typeface="Courier"/>
                <a:cs typeface="Calibri"/>
              </a:rPr>
              <a:t>0.025398 *</a:t>
            </a:r>
            <a:r>
              <a:rPr lang="en-US" dirty="0">
                <a:latin typeface="Courier"/>
                <a:cs typeface="Calibri"/>
              </a:rPr>
              <a:t>  </a:t>
            </a:r>
            <a:br>
              <a:rPr lang="en-US">
                <a:latin typeface="Courier"/>
                <a:cs typeface="Calibri"/>
              </a:rPr>
            </a:br>
            <a:r>
              <a:rPr lang="en-US" dirty="0">
                <a:latin typeface="Courier"/>
                <a:cs typeface="Calibri"/>
              </a:rPr>
              <a:t>## </a:t>
            </a:r>
            <a:r>
              <a:rPr lang="en-US" dirty="0" err="1">
                <a:latin typeface="Courier"/>
                <a:cs typeface="Calibri"/>
              </a:rPr>
              <a:t>rush_yds</a:t>
            </a:r>
            <a:r>
              <a:rPr lang="en-US" dirty="0">
                <a:latin typeface="Courier"/>
                <a:cs typeface="Calibri"/>
              </a:rPr>
              <a:t>                        0.0348395  0.0128125   2.719 </a:t>
            </a:r>
            <a:r>
              <a:rPr lang="en-US" dirty="0">
                <a:highlight>
                  <a:srgbClr val="FFFF00"/>
                </a:highlight>
                <a:latin typeface="Courier"/>
                <a:cs typeface="Calibri"/>
              </a:rPr>
              <a:t>0.008246 **</a:t>
            </a:r>
            <a:r>
              <a:rPr lang="en-US" dirty="0">
                <a:latin typeface="Courier"/>
                <a:cs typeface="Calibri"/>
              </a:rPr>
              <a:t> </a:t>
            </a:r>
            <a:br>
              <a:rPr lang="en-US">
                <a:latin typeface="Courier"/>
                <a:cs typeface="Calibri"/>
              </a:rPr>
            </a:br>
            <a:r>
              <a:rPr lang="en-US" dirty="0">
                <a:latin typeface="Courier"/>
                <a:cs typeface="Calibri"/>
              </a:rPr>
              <a:t>## poly(</a:t>
            </a:r>
            <a:r>
              <a:rPr lang="en-US" dirty="0" err="1">
                <a:latin typeface="Courier"/>
                <a:cs typeface="Calibri"/>
              </a:rPr>
              <a:t>total_td</a:t>
            </a:r>
            <a:r>
              <a:rPr lang="en-US" dirty="0">
                <a:latin typeface="Courier"/>
                <a:cs typeface="Calibri"/>
              </a:rPr>
              <a:t>, 3, raw = TRUE)1  0.9750475  0.5145038   1.895 </a:t>
            </a:r>
            <a:r>
              <a:rPr lang="en-US" dirty="0">
                <a:highlight>
                  <a:srgbClr val="FFFF00"/>
                </a:highlight>
                <a:latin typeface="Courier"/>
                <a:cs typeface="Calibri"/>
              </a:rPr>
              <a:t>0.062206 .</a:t>
            </a:r>
            <a:r>
              <a:rPr lang="en-US" dirty="0">
                <a:latin typeface="Courier"/>
                <a:cs typeface="Calibri"/>
              </a:rPr>
              <a:t>  </a:t>
            </a:r>
            <a:br>
              <a:rPr lang="en-US">
                <a:latin typeface="Courier"/>
                <a:cs typeface="Calibri"/>
              </a:rPr>
            </a:br>
            <a:r>
              <a:rPr lang="en-US" dirty="0">
                <a:latin typeface="Courier"/>
                <a:cs typeface="Calibri"/>
              </a:rPr>
              <a:t>## poly(</a:t>
            </a:r>
            <a:r>
              <a:rPr lang="en-US" dirty="0" err="1">
                <a:latin typeface="Courier"/>
                <a:cs typeface="Calibri"/>
              </a:rPr>
              <a:t>total_td</a:t>
            </a:r>
            <a:r>
              <a:rPr lang="en-US" dirty="0">
                <a:latin typeface="Courier"/>
                <a:cs typeface="Calibri"/>
              </a:rPr>
              <a:t>, 3, raw = TRUE)2 -0.0880749  0.0326304  -2.699 </a:t>
            </a:r>
            <a:r>
              <a:rPr lang="en-US" dirty="0">
                <a:highlight>
                  <a:srgbClr val="FFFF00"/>
                </a:highlight>
                <a:latin typeface="Courier"/>
                <a:cs typeface="Calibri"/>
              </a:rPr>
              <a:t>0.008707 **</a:t>
            </a:r>
            <a:r>
              <a:rPr lang="en-US" dirty="0">
                <a:latin typeface="Courier"/>
                <a:cs typeface="Calibri"/>
              </a:rPr>
              <a:t> </a:t>
            </a:r>
            <a:br>
              <a:rPr lang="en-US">
                <a:latin typeface="Courier"/>
                <a:cs typeface="Calibri"/>
              </a:rPr>
            </a:br>
            <a:r>
              <a:rPr lang="en-US" dirty="0">
                <a:latin typeface="Courier"/>
                <a:cs typeface="Calibri"/>
              </a:rPr>
              <a:t>## poly(</a:t>
            </a:r>
            <a:r>
              <a:rPr lang="en-US" dirty="0" err="1">
                <a:latin typeface="Courier"/>
                <a:cs typeface="Calibri"/>
              </a:rPr>
              <a:t>total_td</a:t>
            </a:r>
            <a:r>
              <a:rPr lang="en-US" dirty="0">
                <a:latin typeface="Courier"/>
                <a:cs typeface="Calibri"/>
              </a:rPr>
              <a:t>, 3, raw = TRUE)3  0.0016980  0.0004988   3.404 </a:t>
            </a:r>
            <a:r>
              <a:rPr lang="en-US" dirty="0">
                <a:highlight>
                  <a:srgbClr val="FFFF00"/>
                </a:highlight>
                <a:latin typeface="Courier"/>
                <a:cs typeface="Calibri"/>
              </a:rPr>
              <a:t>0.001101 **</a:t>
            </a:r>
            <a:r>
              <a:rPr lang="en-US" dirty="0">
                <a:latin typeface="Courier"/>
                <a:cs typeface="Calibri"/>
              </a:rPr>
              <a:t> </a:t>
            </a:r>
            <a:br>
              <a:rPr lang="en-US">
                <a:latin typeface="Courier"/>
                <a:cs typeface="Calibri"/>
              </a:rPr>
            </a:br>
            <a:r>
              <a:rPr lang="en-US" dirty="0">
                <a:latin typeface="Courier"/>
                <a:cs typeface="Calibri"/>
              </a:rPr>
              <a:t>## ---</a:t>
            </a:r>
            <a:br>
              <a:rPr lang="en-US">
                <a:latin typeface="Courier"/>
                <a:cs typeface="Calibri"/>
              </a:rPr>
            </a:br>
            <a:r>
              <a:rPr lang="en-US" dirty="0">
                <a:latin typeface="Courier"/>
                <a:cs typeface="Calibri"/>
              </a:rPr>
              <a:t>## </a:t>
            </a:r>
            <a:r>
              <a:rPr lang="en-US" dirty="0" err="1">
                <a:latin typeface="Courier"/>
                <a:cs typeface="Calibri"/>
              </a:rPr>
              <a:t>Signif</a:t>
            </a:r>
            <a:r>
              <a:rPr lang="en-US" dirty="0">
                <a:latin typeface="Courier"/>
                <a:cs typeface="Calibri"/>
              </a:rPr>
              <a:t>. codes:  0 '***' 0.001 '**' 0.01 '*' 0.05 '.' 0.1 ' ' 1</a:t>
            </a:r>
            <a:br>
              <a:rPr lang="en-US">
                <a:latin typeface="Courier"/>
                <a:cs typeface="Calibri"/>
              </a:rPr>
            </a:br>
            <a:r>
              <a:rPr lang="en-US" dirty="0">
                <a:latin typeface="Courier"/>
                <a:cs typeface="Calibri"/>
              </a:rPr>
              <a:t>## </a:t>
            </a:r>
            <a:br>
              <a:rPr lang="en-US">
                <a:latin typeface="Courier"/>
                <a:cs typeface="Calibri"/>
              </a:rPr>
            </a:br>
            <a:r>
              <a:rPr lang="en-US" dirty="0">
                <a:latin typeface="Courier"/>
                <a:cs typeface="Calibri"/>
              </a:rPr>
              <a:t>## Residual standard error: 7.468 on 70 degrees of freedom</a:t>
            </a:r>
            <a:br>
              <a:rPr lang="en-US">
                <a:latin typeface="Courier"/>
                <a:cs typeface="Calibri"/>
              </a:rPr>
            </a:br>
            <a:r>
              <a:rPr lang="en-US" dirty="0">
                <a:latin typeface="Courier"/>
                <a:cs typeface="Calibri"/>
              </a:rPr>
              <a:t>## Multiple R-squared:  0.742,  </a:t>
            </a:r>
            <a:r>
              <a:rPr lang="en-US" dirty="0">
                <a:highlight>
                  <a:srgbClr val="FFFF00"/>
                </a:highlight>
                <a:latin typeface="Courier"/>
                <a:cs typeface="Calibri"/>
              </a:rPr>
              <a:t>Adjusted R-squared:  0.7051</a:t>
            </a:r>
            <a:r>
              <a:rPr lang="en-US" dirty="0">
                <a:latin typeface="Courier"/>
                <a:cs typeface="Calibri"/>
              </a:rPr>
              <a:t> </a:t>
            </a:r>
            <a:br>
              <a:rPr lang="en-US">
                <a:latin typeface="Courier"/>
                <a:cs typeface="Calibri"/>
              </a:rPr>
            </a:br>
            <a:r>
              <a:rPr lang="en-US" dirty="0">
                <a:latin typeface="Courier"/>
                <a:cs typeface="Calibri"/>
              </a:rPr>
              <a:t>## F-statistic: 20.13 on 10 and 70 DF,  </a:t>
            </a:r>
            <a:r>
              <a:rPr lang="en-US" dirty="0">
                <a:highlight>
                  <a:srgbClr val="FFFF00"/>
                </a:highlight>
                <a:latin typeface="Courier"/>
                <a:cs typeface="Calibri"/>
              </a:rPr>
              <a:t>p-value: &lt; 2.2e-16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7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72BA-989E-48C1-94EE-7363A117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ED509-D52A-4496-A72D-92187DEC0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2" y="3023781"/>
            <a:ext cx="8803015" cy="96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7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81DCC0-B6C2-EDF4-438D-2288FA06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Formula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17205-12E2-49AE-B3D2-96F22C430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2" y="5002399"/>
            <a:ext cx="8803015" cy="966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B7EAE7-BA59-4B60-9649-45F61B067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30" y="2603773"/>
            <a:ext cx="8677570" cy="8552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76761F-7CFD-4EC5-B34E-FB725BBEF2E0}"/>
              </a:ext>
            </a:extLst>
          </p:cNvPr>
          <p:cNvSpPr txBox="1"/>
          <p:nvPr/>
        </p:nvSpPr>
        <p:spPr>
          <a:xfrm>
            <a:off x="540327" y="4328071"/>
            <a:ext cx="5320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Model Formula: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D8B70-296B-4B92-AB99-217AA2573FF0}"/>
              </a:ext>
            </a:extLst>
          </p:cNvPr>
          <p:cNvSpPr txBox="1"/>
          <p:nvPr/>
        </p:nvSpPr>
        <p:spPr>
          <a:xfrm>
            <a:off x="540327" y="1816569"/>
            <a:ext cx="5320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CV Model Formula: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57630D-E6AE-E1FC-D381-EC2C11B91448}"/>
              </a:ext>
            </a:extLst>
          </p:cNvPr>
          <p:cNvSpPr txBox="1"/>
          <p:nvPr/>
        </p:nvSpPr>
        <p:spPr>
          <a:xfrm>
            <a:off x="2022440" y="1182686"/>
            <a:ext cx="508209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cs typeface="Segoe UI"/>
              </a:rPr>
              <a:t>Residual Plot of Fitted Values</a:t>
            </a:r>
          </a:p>
        </p:txBody>
      </p:sp>
      <p:pic>
        <p:nvPicPr>
          <p:cNvPr id="4" name="Picture 3" descr="MVP_Visualizations_files/figure-pptx/graph_residuals-1.png">
            <a:extLst>
              <a:ext uri="{FF2B5EF4-FFF2-40B4-BE49-F238E27FC236}">
                <a16:creationId xmlns:a16="http://schemas.microsoft.com/office/drawing/2014/main" id="{7EA5F4A1-98A2-49CA-8979-088F93E00B4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1971" y="2013712"/>
            <a:ext cx="5340058" cy="427736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38B9-2E4B-41F3-9B65-7516303D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Error for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7CF3-EBB3-43AA-8B6B-657A0EDC7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448232"/>
            <a:ext cx="7543801" cy="3420862"/>
          </a:xfrm>
        </p:spPr>
        <p:txBody>
          <a:bodyPr/>
          <a:lstStyle/>
          <a:p>
            <a:pPr lvl="0" indent="0">
              <a:buNone/>
            </a:pPr>
            <a:r>
              <a:rPr lang="es-ES" dirty="0">
                <a:latin typeface="Courier"/>
              </a:rPr>
              <a:t>RMSE </a:t>
            </a:r>
            <a:r>
              <a:rPr lang="es-ES" dirty="0" err="1">
                <a:latin typeface="Courier"/>
              </a:rPr>
              <a:t>for</a:t>
            </a:r>
            <a:r>
              <a:rPr lang="es-ES" dirty="0">
                <a:latin typeface="Courier"/>
              </a:rPr>
              <a:t> CV </a:t>
            </a:r>
            <a:r>
              <a:rPr lang="es-ES" dirty="0" err="1">
                <a:latin typeface="Courier"/>
              </a:rPr>
              <a:t>model</a:t>
            </a:r>
            <a:endParaRPr lang="es-ES" dirty="0">
              <a:latin typeface="Courier"/>
            </a:endParaRPr>
          </a:p>
          <a:p>
            <a:pPr lvl="0" indent="0">
              <a:buNone/>
            </a:pPr>
            <a:r>
              <a:rPr lang="es-ES" dirty="0">
                <a:latin typeface="Courier"/>
              </a:rPr>
              <a:t>## 7.222098</a:t>
            </a:r>
          </a:p>
          <a:p>
            <a:endParaRPr lang="en-US" dirty="0"/>
          </a:p>
          <a:p>
            <a:r>
              <a:rPr lang="es-ES" dirty="0">
                <a:latin typeface="Courier"/>
              </a:rPr>
              <a:t>RMSE </a:t>
            </a:r>
            <a:r>
              <a:rPr lang="es-ES" dirty="0" err="1">
                <a:latin typeface="Courier"/>
              </a:rPr>
              <a:t>for</a:t>
            </a:r>
            <a:r>
              <a:rPr lang="es-ES" dirty="0">
                <a:latin typeface="Courier"/>
              </a:rPr>
              <a:t> </a:t>
            </a:r>
            <a:r>
              <a:rPr lang="es-ES" dirty="0" err="1">
                <a:latin typeface="Courier"/>
              </a:rPr>
              <a:t>our</a:t>
            </a:r>
            <a:r>
              <a:rPr lang="es-ES" dirty="0">
                <a:latin typeface="Courier"/>
              </a:rPr>
              <a:t> </a:t>
            </a:r>
            <a:r>
              <a:rPr lang="es-ES" dirty="0" err="1">
                <a:latin typeface="Courier"/>
              </a:rPr>
              <a:t>model</a:t>
            </a:r>
            <a:endParaRPr lang="es-ES" dirty="0">
              <a:latin typeface="Courier"/>
            </a:endParaRPr>
          </a:p>
          <a:p>
            <a:pPr lvl="0" indent="0">
              <a:buNone/>
            </a:pPr>
            <a:r>
              <a:rPr lang="es-ES" dirty="0">
                <a:latin typeface="Courier"/>
              </a:rPr>
              <a:t>## 7.554468</a:t>
            </a:r>
          </a:p>
        </p:txBody>
      </p:sp>
    </p:spTree>
    <p:extLst>
      <p:ext uri="{BB962C8B-B14F-4D97-AF65-F5344CB8AC3E}">
        <p14:creationId xmlns:p14="http://schemas.microsoft.com/office/powerpoint/2010/main" val="152139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8C4CF77-7AF8-4122-A7B0-041ABDF1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064CEC3-E3CB-114A-C7F9-9E76EDEA629E}"/>
              </a:ext>
            </a:extLst>
          </p:cNvPr>
          <p:cNvSpPr txBox="1">
            <a:spLocks/>
          </p:cNvSpPr>
          <p:nvPr/>
        </p:nvSpPr>
        <p:spPr>
          <a:xfrm>
            <a:off x="4930056" y="988741"/>
            <a:ext cx="3610452" cy="48805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85000"/>
              </a:lnSpc>
              <a:spcAft>
                <a:spcPts val="600"/>
              </a:spcAft>
            </a:pPr>
            <a:r>
              <a:rPr lang="en-US" sz="4700" b="1" spc="-50"/>
              <a:t>Building Our 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09D458-5758-41CE-89DE-485C1BBCD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78992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38966F-378A-47DC-83CC-D5A78322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8992" y="0"/>
            <a:ext cx="349033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05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8C4CF77-7AF8-4122-A7B0-041ABDF1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33C630-8F87-39D8-B11F-829594EF8620}"/>
              </a:ext>
            </a:extLst>
          </p:cNvPr>
          <p:cNvSpPr txBox="1">
            <a:spLocks/>
          </p:cNvSpPr>
          <p:nvPr/>
        </p:nvSpPr>
        <p:spPr>
          <a:xfrm>
            <a:off x="4930056" y="988741"/>
            <a:ext cx="3610452" cy="48805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85000"/>
              </a:lnSpc>
              <a:spcAft>
                <a:spcPts val="600"/>
              </a:spcAft>
            </a:pPr>
            <a:r>
              <a:rPr lang="en-US" sz="4700" spc="-50" dirty="0"/>
              <a:t>Examine Models Predictions of 2021 MVP Race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09D458-5758-41CE-89DE-485C1BBCD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78992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38966F-378A-47DC-83CC-D5A78322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8992" y="0"/>
            <a:ext cx="349033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14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670161" cy="1439270"/>
          </a:xfrm>
        </p:spPr>
        <p:txBody>
          <a:bodyPr/>
          <a:lstStyle/>
          <a:p>
            <a:pPr marL="0" lvl="0" indent="0">
              <a:buNone/>
            </a:pPr>
            <a:r>
              <a:t>Test Model On 2021 MVP 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RSME</a:t>
            </a:r>
            <a:r>
              <a:rPr b="1" dirty="0"/>
              <a:t> </a:t>
            </a:r>
            <a:r>
              <a:rPr lang="en-US" b="1" dirty="0"/>
              <a:t>CV model </a:t>
            </a:r>
            <a:r>
              <a:rPr b="1" dirty="0"/>
              <a:t>on 2021 MVP Race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</a:t>
            </a:r>
            <a:r>
              <a:rPr lang="en-US" dirty="0">
                <a:latin typeface="Courier"/>
              </a:rPr>
              <a:t>12.2502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RSME our model on 2021 MVP Race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9.892617</a:t>
            </a:r>
          </a:p>
          <a:p>
            <a:pPr lvl="0" indent="0">
              <a:buNone/>
            </a:pPr>
            <a:endParaRPr dirty="0">
              <a:latin typeface="Courie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34" y="661315"/>
            <a:ext cx="2639421" cy="283119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500" dirty="0">
                <a:solidFill>
                  <a:srgbClr val="FFFFFF"/>
                </a:solidFill>
              </a:rPr>
              <a:t>Actual 2021 Results </a:t>
            </a:r>
            <a:br>
              <a:rPr lang="en-US" sz="3500" dirty="0"/>
            </a:br>
            <a:r>
              <a:rPr lang="en-US" sz="3500" dirty="0">
                <a:solidFill>
                  <a:srgbClr val="FFFFFF"/>
                </a:solidFill>
              </a:rPr>
              <a:t>vs </a:t>
            </a:r>
            <a:br>
              <a:rPr lang="en-US" sz="3500" dirty="0"/>
            </a:br>
            <a:r>
              <a:rPr lang="en-US" sz="3500" dirty="0">
                <a:solidFill>
                  <a:srgbClr val="FFFFFF"/>
                </a:solidFill>
              </a:rPr>
              <a:t>Predicted </a:t>
            </a:r>
            <a:r>
              <a:rPr lang="en-US" sz="3500" dirty="0"/>
              <a:t>Votes by</a:t>
            </a:r>
            <a:r>
              <a:rPr lang="en-US" sz="3500" dirty="0">
                <a:solidFill>
                  <a:srgbClr val="FFFFFF"/>
                </a:solidFill>
              </a:rPr>
              <a:t> Models</a:t>
            </a:r>
            <a:endParaRPr lang="en-US" sz="35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4E85C0-647C-4EF2-B559-4260ABEEC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653189"/>
              </p:ext>
            </p:extLst>
          </p:nvPr>
        </p:nvGraphicFramePr>
        <p:xfrm>
          <a:off x="3117273" y="1024298"/>
          <a:ext cx="5939119" cy="5497532"/>
        </p:xfrm>
        <a:graphic>
          <a:graphicData uri="http://schemas.openxmlformats.org/drawingml/2006/table">
            <a:tbl>
              <a:tblPr/>
              <a:tblGrid>
                <a:gridCol w="1174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8452">
                  <a:extLst>
                    <a:ext uri="{9D8B030D-6E8A-4147-A177-3AD203B41FA5}">
                      <a16:colId xmlns:a16="http://schemas.microsoft.com/office/drawing/2014/main" val="3017037848"/>
                    </a:ext>
                  </a:extLst>
                </a:gridCol>
                <a:gridCol w="2012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3311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Player</a:t>
                      </a:r>
                      <a:endParaRPr sz="1800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</a:t>
                      </a:r>
                      <a:r>
                        <a:rPr sz="18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otes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Predicted</a:t>
                      </a:r>
                      <a:r>
                        <a:rPr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_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V</a:t>
                      </a:r>
                      <a:r>
                        <a:rPr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otes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_CV_Model</a:t>
                      </a:r>
                      <a:endParaRPr sz="1800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Arial"/>
                        </a:rPr>
                        <a:t>Predicted_Votes_Our_Model</a:t>
                      </a:r>
                      <a:endParaRPr sz="1800" kern="1200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11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Aaron Rodgers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18.3946834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14.1951411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11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Tom Brady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31.8077172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10.3392748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65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Cooper Kupp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-1.4892821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-0.3414838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11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Jonathan Taylor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11.7159639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7.1406488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365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T.J. Watt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-1.0559589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-0.3618781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11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Micah Parsons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2.3580099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-3.5511253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365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Aaron Donald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-0.4250328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2.0300574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AA8DA6-9A42-4A48-B970-A95368CB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F2B20-B45D-4CE2-8B0C-609920640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Surprises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CV model predicted the wrong player for the 2021 MVP race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Position was not considered significate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Things we would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Change k value in k-fold CV to 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Collect a bigger sample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Include more advanced statistics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7EEFE96-7368-4464-B4AE-25EE2789D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003982"/>
              </p:ext>
            </p:extLst>
          </p:nvPr>
        </p:nvGraphicFramePr>
        <p:xfrm>
          <a:off x="647697" y="4352544"/>
          <a:ext cx="7894323" cy="157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09">
                  <a:extLst>
                    <a:ext uri="{9D8B030D-6E8A-4147-A177-3AD203B41FA5}">
                      <a16:colId xmlns:a16="http://schemas.microsoft.com/office/drawing/2014/main" val="4027768347"/>
                    </a:ext>
                  </a:extLst>
                </a:gridCol>
                <a:gridCol w="971621">
                  <a:extLst>
                    <a:ext uri="{9D8B030D-6E8A-4147-A177-3AD203B41FA5}">
                      <a16:colId xmlns:a16="http://schemas.microsoft.com/office/drawing/2014/main" val="483455047"/>
                    </a:ext>
                  </a:extLst>
                </a:gridCol>
                <a:gridCol w="1215737">
                  <a:extLst>
                    <a:ext uri="{9D8B030D-6E8A-4147-A177-3AD203B41FA5}">
                      <a16:colId xmlns:a16="http://schemas.microsoft.com/office/drawing/2014/main" val="4160036841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649623005"/>
                    </a:ext>
                  </a:extLst>
                </a:gridCol>
                <a:gridCol w="1091045">
                  <a:extLst>
                    <a:ext uri="{9D8B030D-6E8A-4147-A177-3AD203B41FA5}">
                      <a16:colId xmlns:a16="http://schemas.microsoft.com/office/drawing/2014/main" val="749295024"/>
                    </a:ext>
                  </a:extLst>
                </a:gridCol>
                <a:gridCol w="1114290">
                  <a:extLst>
                    <a:ext uri="{9D8B030D-6E8A-4147-A177-3AD203B41FA5}">
                      <a16:colId xmlns:a16="http://schemas.microsoft.com/office/drawing/2014/main" val="4261175902"/>
                    </a:ext>
                  </a:extLst>
                </a:gridCol>
                <a:gridCol w="877147">
                  <a:extLst>
                    <a:ext uri="{9D8B030D-6E8A-4147-A177-3AD203B41FA5}">
                      <a16:colId xmlns:a16="http://schemas.microsoft.com/office/drawing/2014/main" val="335935908"/>
                    </a:ext>
                  </a:extLst>
                </a:gridCol>
                <a:gridCol w="877147">
                  <a:extLst>
                    <a:ext uri="{9D8B030D-6E8A-4147-A177-3AD203B41FA5}">
                      <a16:colId xmlns:a16="http://schemas.microsoft.com/office/drawing/2014/main" val="2949456234"/>
                    </a:ext>
                  </a:extLst>
                </a:gridCol>
              </a:tblGrid>
              <a:tr h="375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Experience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Pass_cmp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Pass_yds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pass_td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pass_int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total_td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9778889"/>
                  </a:ext>
                </a:extLst>
              </a:tr>
              <a:tr h="597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Aaron Rodgers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6666820"/>
                  </a:ext>
                </a:extLst>
              </a:tr>
              <a:tr h="597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Tom Brady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0590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28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94DF-F782-4465-A772-23E4E910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E2BAF-F3B1-4C5B-9205-ABE2CC8EA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Collection</a:t>
            </a:r>
          </a:p>
          <a:p>
            <a:pPr lvl="1"/>
            <a:r>
              <a:rPr lang="en-US" sz="2400" dirty="0"/>
              <a:t>Pro Football Reference</a:t>
            </a:r>
          </a:p>
          <a:p>
            <a:pPr lvl="2"/>
            <a:r>
              <a:rPr lang="en-US" sz="1800" dirty="0"/>
              <a:t>Yearly Award Winners 2011-2020</a:t>
            </a:r>
          </a:p>
          <a:p>
            <a:pPr lvl="2"/>
            <a:r>
              <a:rPr lang="en-US" sz="1800" dirty="0"/>
              <a:t>Individual Player Pages</a:t>
            </a:r>
          </a:p>
        </p:txBody>
      </p:sp>
    </p:spTree>
    <p:extLst>
      <p:ext uri="{BB962C8B-B14F-4D97-AF65-F5344CB8AC3E}">
        <p14:creationId xmlns:p14="http://schemas.microsoft.com/office/powerpoint/2010/main" val="27761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E331CB-3FC7-4BF4-9FD8-FDF4D0EA0D52}"/>
              </a:ext>
            </a:extLst>
          </p:cNvPr>
          <p:cNvSpPr txBox="1"/>
          <p:nvPr/>
        </p:nvSpPr>
        <p:spPr>
          <a:xfrm>
            <a:off x="732503" y="419272"/>
            <a:ext cx="766916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cs typeface="Calibri"/>
              </a:rPr>
              <a:t>MVP Race Statistics (10 examples of Data Frame)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A456AB-8843-43AE-BB04-A3EADA530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033938"/>
              </p:ext>
            </p:extLst>
          </p:nvPr>
        </p:nvGraphicFramePr>
        <p:xfrm>
          <a:off x="0" y="1447798"/>
          <a:ext cx="9134168" cy="4729320"/>
        </p:xfrm>
        <a:graphic>
          <a:graphicData uri="http://schemas.openxmlformats.org/drawingml/2006/table">
            <a:tbl>
              <a:tblPr/>
              <a:tblGrid>
                <a:gridCol w="276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81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93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9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28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38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30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347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30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2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93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98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578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108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1990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2340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22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4904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579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837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3758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2117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8154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position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player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team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Experience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votes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OPOY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DPOY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share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games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starts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pass_cmp</a:t>
                      </a:r>
                      <a:endParaRPr sz="900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pass_att</a:t>
                      </a:r>
                      <a:endParaRPr sz="900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pass_yds</a:t>
                      </a:r>
                      <a:endParaRPr sz="900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pass_td</a:t>
                      </a:r>
                      <a:endParaRPr sz="900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pass_int</a:t>
                      </a:r>
                      <a:endParaRPr sz="900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rush_att</a:t>
                      </a:r>
                      <a:endParaRPr sz="900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rush_yds</a:t>
                      </a:r>
                      <a:endParaRPr sz="900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rush_td</a:t>
                      </a:r>
                      <a:endParaRPr sz="900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rec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rec_yds</a:t>
                      </a:r>
                      <a:endParaRPr sz="900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rec_td</a:t>
                      </a:r>
                      <a:endParaRPr sz="900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def_tackles</a:t>
                      </a:r>
                      <a:endParaRPr sz="900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def_sacks</a:t>
                      </a:r>
                      <a:endParaRPr sz="900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def_int</a:t>
                      </a:r>
                      <a:endParaRPr sz="900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def_td</a:t>
                      </a:r>
                      <a:endParaRPr sz="900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total_td</a:t>
                      </a:r>
                      <a:endParaRPr sz="900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392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RB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Adrian Peterson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Minnesota Vikings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30.5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Yes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0.61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348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2,097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217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392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QB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Peyton Manning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Denver Broncos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19.5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0.39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583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4,659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392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QB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Tom Brady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New England Patriots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401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637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4,827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9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WR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Calvin Johnson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Detroit Lions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1,964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392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QB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Aaron Rodgers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Green Bay Packers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371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552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4,295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259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9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DE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J.J. Watt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Houston Texans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Yes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75.0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20.5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928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ILB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Von Miller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Denver Broncos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61.5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18.5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392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QB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Peyton Manning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Denver Broncos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49.0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Yes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0.98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450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659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5,477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-31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392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QB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Tom Brady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New England Patriots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380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628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4,343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1392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RB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LeSean McCoy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Philadelphia Eagles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314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1,607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539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1392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RB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Jamaal Charles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Kansas City Chiefs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259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1,287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70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693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VP_Visualizations_files/figure-pptx/show_plot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35728"/>
            <a:ext cx="5651500" cy="442421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D0A784-8240-AE27-A0C4-D42EB9BB4569}"/>
              </a:ext>
            </a:extLst>
          </p:cNvPr>
          <p:cNvSpPr txBox="1"/>
          <p:nvPr/>
        </p:nvSpPr>
        <p:spPr>
          <a:xfrm>
            <a:off x="3214255" y="1127267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cs typeface="Calibri"/>
              </a:rPr>
              <a:t>Votes By Position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VP_Visualizations_files/figure-pptx/boxplot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781932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A28BB9-F12D-BFD8-69CB-EE8A216E3EC7}"/>
              </a:ext>
            </a:extLst>
          </p:cNvPr>
          <p:cNvSpPr txBox="1"/>
          <p:nvPr/>
        </p:nvSpPr>
        <p:spPr>
          <a:xfrm>
            <a:off x="2997437" y="262782"/>
            <a:ext cx="315980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cs typeface="Calibri"/>
              </a:rPr>
              <a:t>Votes By </a:t>
            </a:r>
            <a:endParaRPr lang="en-US">
              <a:cs typeface="Calibri"/>
            </a:endParaRPr>
          </a:p>
          <a:p>
            <a:pPr algn="ctr"/>
            <a:r>
              <a:rPr lang="en-US" sz="2400" b="1">
                <a:cs typeface="Calibri"/>
              </a:rPr>
              <a:t>Offensive or Defensive Player of the Year </a:t>
            </a:r>
            <a:endParaRPr lang="en-US"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VP_Visualizations_files/figure-pptx/show_scatter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29171" y="987826"/>
            <a:ext cx="6676994" cy="534373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D11763-CE8D-5A22-6538-DC25CB633CA7}"/>
              </a:ext>
            </a:extLst>
          </p:cNvPr>
          <p:cNvSpPr txBox="1"/>
          <p:nvPr/>
        </p:nvSpPr>
        <p:spPr>
          <a:xfrm>
            <a:off x="2167396" y="37897"/>
            <a:ext cx="488572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>
                <a:cs typeface="Segoe UI"/>
              </a:rPr>
              <a:t>Votes By </a:t>
            </a:r>
            <a:r>
              <a:rPr lang="en-US" sz="3200">
                <a:cs typeface="Segoe UI"/>
              </a:rPr>
              <a:t>​</a:t>
            </a:r>
            <a:r>
              <a:rPr lang="en-US" sz="3200" b="1">
                <a:cs typeface="Segoe UI"/>
              </a:rPr>
              <a:t>Numerical Variables First 9</a:t>
            </a:r>
            <a:endParaRPr lang="en-US" sz="2400">
              <a:cs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VP_Visualizations_files/figure-pptx/show_scatters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95126" y="1179123"/>
            <a:ext cx="6356885" cy="511305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7453CA-3D49-8705-578E-02925C61AE40}"/>
              </a:ext>
            </a:extLst>
          </p:cNvPr>
          <p:cNvSpPr txBox="1"/>
          <p:nvPr/>
        </p:nvSpPr>
        <p:spPr>
          <a:xfrm>
            <a:off x="2129137" y="95286"/>
            <a:ext cx="488572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>
                <a:cs typeface="Segoe UI"/>
              </a:rPr>
              <a:t>Votes By </a:t>
            </a:r>
            <a:r>
              <a:rPr lang="en-US" sz="3200">
                <a:cs typeface="Segoe UI"/>
              </a:rPr>
              <a:t>​</a:t>
            </a:r>
            <a:r>
              <a:rPr lang="en-US" sz="3200" b="1">
                <a:cs typeface="Segoe UI"/>
              </a:rPr>
              <a:t>Numerical Variables Last 9</a:t>
            </a:r>
            <a:endParaRPr lang="en-US" sz="2400">
              <a:cs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VP_Visualizations_files/figure-pptx/correlation_check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772367"/>
            <a:ext cx="5651500" cy="434903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EEE032-111E-D369-0535-54C63885AE6C}"/>
              </a:ext>
            </a:extLst>
          </p:cNvPr>
          <p:cNvSpPr txBox="1"/>
          <p:nvPr/>
        </p:nvSpPr>
        <p:spPr>
          <a:xfrm>
            <a:off x="3200400" y="126076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cs typeface="Calibri"/>
              </a:rPr>
              <a:t>Correlation Matrix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2152</Words>
  <Application>Microsoft Office PowerPoint</Application>
  <PresentationFormat>On-screen Show (4:3)</PresentationFormat>
  <Paragraphs>578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Retrospect</vt:lpstr>
      <vt:lpstr>NFL MVP  Prediction Project</vt:lpstr>
      <vt:lpstr>PowerPoint Presentation</vt:lpstr>
      <vt:lpstr>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K-fold Cross Validation</vt:lpstr>
      <vt:lpstr>Variable usage</vt:lpstr>
      <vt:lpstr>After Backward Elimination</vt:lpstr>
      <vt:lpstr>Formula</vt:lpstr>
      <vt:lpstr>Variable usage</vt:lpstr>
      <vt:lpstr>After Backward Elimination</vt:lpstr>
      <vt:lpstr>Formula</vt:lpstr>
      <vt:lpstr>Formula Comparison</vt:lpstr>
      <vt:lpstr>PowerPoint Presentation</vt:lpstr>
      <vt:lpstr>Test Error for model</vt:lpstr>
      <vt:lpstr>PowerPoint Presentation</vt:lpstr>
      <vt:lpstr>Test Model On 2021 MVP Race</vt:lpstr>
      <vt:lpstr>Actual 2021 Results  vs  Predicted Votes by Models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MVP_Visualizations</dc:title>
  <dc:creator>Mason Seftas and Curtis Schrack</dc:creator>
  <cp:keywords/>
  <cp:lastModifiedBy>Schrack, Curtis</cp:lastModifiedBy>
  <cp:revision>49</cp:revision>
  <dcterms:created xsi:type="dcterms:W3CDTF">2022-04-16T16:31:16Z</dcterms:created>
  <dcterms:modified xsi:type="dcterms:W3CDTF">2022-04-29T14:06:26Z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4/4/2022</vt:lpwstr>
  </property>
  <property fmtid="{D5CDD505-2E9C-101B-9397-08002B2CF9AE}" pid="3" name="output">
    <vt:lpwstr>powerpoint_presentation</vt:lpwstr>
  </property>
</Properties>
</file>