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94"/>
  </p:normalViewPr>
  <p:slideViewPr>
    <p:cSldViewPr snapToGrid="0" snapToObjects="1">
      <p:cViewPr varScale="1">
        <p:scale>
          <a:sx n="212" d="100"/>
          <a:sy n="212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A07CF-0330-6F47-BAB3-9572BD64A467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4CDF4-DB0D-E040-875D-3C64C9E711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7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B9CD6-FB49-CA44-9795-E033885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9AC887-E864-BC41-BD25-B281564DF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2640A2-8DA9-4545-97D2-99079B4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B5C98-580D-C74D-AE2B-839EF55A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6D778-2707-C141-BBA4-CA79F373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12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5E3F6-897A-2640-AE86-83303714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ACB372-7FDA-504C-9D86-A62C22E89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6BBEC-EDF2-7144-8266-76835C40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DDD8B-7723-5141-A748-35862F4D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305B-7D13-E44B-890E-2B1030A9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56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A50048-F0E0-4E4A-BAC3-D4DBDCDA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22920A-79BF-E44B-99A3-6E5C5950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4E341-BCEE-E14D-BB88-5BAAC6EC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33706-6E26-7041-9F50-1AAC4A63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94D8F-9B37-2640-8CD7-1468BCC1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45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0BCC3-0E44-EC47-BA10-0324EF31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B7EACD-57CE-1E46-9259-FF50C398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C65C3F-DF2D-7644-9F09-B6DE2CBD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A2CB3-2987-9E4D-B3DF-CF9B1707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06B112-C47B-CB47-9156-255837F6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8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376AF-043B-F44D-9BDE-BBE58628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A28976-1554-8C4C-B8DA-F09D6DD5B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E3448-7FA7-C34E-BF6A-CAA2C6A3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252FCF-B128-174F-9B03-C3D2B468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F9E0FB-6923-7E40-8B6D-81D8FE34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577AC-A8F0-FF4B-BDF9-0CA8BD6D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9E7AA-96D3-D742-8FC3-5E2C46F3C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D03056-9155-EC4C-B932-0A51BC89D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9EF59-C79F-DE4C-8CC7-74BCC410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BA6FA-FFC9-E845-8598-C7D80709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7AA88-B6AB-2C4E-A9B7-732DD8BB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71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DE741-D808-0140-A653-0945552C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9415BD-0F09-C94D-A103-B885CE66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21AB1F-5EB8-AE4A-BFC9-F51C1E897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3FD4C9-BF1B-8248-B5DE-7109A9BE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515C27-B472-3844-9ACB-41A1C751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D1E106-E137-CD45-B145-05AD9D8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F424A9-0CFC-3441-9037-BDA49D71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6AF816-A81F-2E48-ADA6-93B21C0F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6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781AA-CAC0-D449-AABF-A29E8814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1D1E63-FB4B-D445-AE3D-71A9912B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1228E5-5951-C24C-8756-4AED7B68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2FB3C-4260-7140-8993-6247E639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8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4FC631-1320-0541-A98F-97C32F6B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EF50C6-0F32-244F-A258-4C1111E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0111F-808B-5044-986E-6B614317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0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C3C6-E6BD-D441-A069-FD752437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4F1B9-FD94-2540-B146-510384D0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07E612-DD6E-404C-B077-4EB924236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AFB46-3B38-714C-8492-5DDECF93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83095D-1801-314D-8862-EB0AD48B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EB1E74-A75B-944E-8662-203B701B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5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3D6D6-63F6-2046-AE81-3E23421B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7109BE-C046-8041-9A4F-41379020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B3F57D-2423-884A-99FB-68FBF0D3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A7FD06-FBE2-8A43-AF11-CA6B8FB3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6E8672-C28C-3345-B4F8-21783D0E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7F7853-81F8-9F48-A3AB-06599894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9CC8FF-67A5-364F-BF37-FE7398B4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6841D-E58F-2D47-9FFF-070DEA5FF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DC7FB9-9411-5F49-AD0E-1193AFFCE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51405-2456-0345-B9B1-930B286444FD}" type="datetimeFigureOut">
              <a:rPr lang="de-DE" smtClean="0"/>
              <a:t>03.07.19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33E3A-21A1-704A-BAF7-4D764F9AD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59A3-F350-FB49-827E-68FA9793F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C06F-CDF9-DE45-9A5C-C8BB268649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94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ung 23"/>
          <p:cNvGrpSpPr/>
          <p:nvPr/>
        </p:nvGrpSpPr>
        <p:grpSpPr>
          <a:xfrm>
            <a:off x="1599157" y="538180"/>
            <a:ext cx="4572000" cy="3657600"/>
            <a:chOff x="1599157" y="538180"/>
            <a:chExt cx="4572000" cy="3657600"/>
          </a:xfrm>
        </p:grpSpPr>
        <p:grpSp>
          <p:nvGrpSpPr>
            <p:cNvPr id="2" name="Gruppierung 1"/>
            <p:cNvGrpSpPr/>
            <p:nvPr/>
          </p:nvGrpSpPr>
          <p:grpSpPr>
            <a:xfrm>
              <a:off x="4930095" y="2265652"/>
              <a:ext cx="997813" cy="1828834"/>
              <a:chOff x="4930095" y="2313064"/>
              <a:chExt cx="997813" cy="1828834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E16BF3F8-FE5E-4541-81B4-086F913E5D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764" t="12203" r="85860" b="5165"/>
              <a:stretch/>
            </p:blipFill>
            <p:spPr>
              <a:xfrm rot="1006536">
                <a:off x="4956339" y="2313064"/>
                <a:ext cx="971569" cy="1828834"/>
              </a:xfrm>
              <a:prstGeom prst="rect">
                <a:avLst/>
              </a:prstGeom>
            </p:spPr>
          </p:pic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BF86148A-FD86-034A-B114-9A95D7E34578}"/>
                  </a:ext>
                </a:extLst>
              </p:cNvPr>
              <p:cNvCxnSpPr/>
              <p:nvPr/>
            </p:nvCxnSpPr>
            <p:spPr>
              <a:xfrm>
                <a:off x="5336088" y="2793304"/>
                <a:ext cx="331939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>
                <a:extLst>
                  <a:ext uri="{FF2B5EF4-FFF2-40B4-BE49-F238E27FC236}">
                    <a16:creationId xmlns:a16="http://schemas.microsoft.com/office/drawing/2014/main" id="{0A7ADD5B-8C23-8648-97CC-40B27E879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123" y="2640904"/>
                <a:ext cx="117302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>
                <a:extLst>
                  <a:ext uri="{FF2B5EF4-FFF2-40B4-BE49-F238E27FC236}">
                    <a16:creationId xmlns:a16="http://schemas.microsoft.com/office/drawing/2014/main" id="{107C474E-FF89-5742-B51A-132C3D41D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123" y="3402904"/>
                <a:ext cx="117302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>
                <a:extLst>
                  <a:ext uri="{FF2B5EF4-FFF2-40B4-BE49-F238E27FC236}">
                    <a16:creationId xmlns:a16="http://schemas.microsoft.com/office/drawing/2014/main" id="{7726701C-6E8A-EB4A-B8A3-7F37B2907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772" y="2591343"/>
                <a:ext cx="0" cy="403921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>
                <a:extLst>
                  <a:ext uri="{FF2B5EF4-FFF2-40B4-BE49-F238E27FC236}">
                    <a16:creationId xmlns:a16="http://schemas.microsoft.com/office/drawing/2014/main" id="{6A3C2FDF-4DB4-9042-8DFF-64BEC47C2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7772" y="3014458"/>
                <a:ext cx="0" cy="36056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9F603DDD-B2EE-6A4C-9BE8-E09EDC0538AF}"/>
                  </a:ext>
                </a:extLst>
              </p:cNvPr>
              <p:cNvSpPr txBox="1"/>
              <p:nvPr/>
            </p:nvSpPr>
            <p:spPr>
              <a:xfrm>
                <a:off x="4930095" y="2512411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CL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64ABF100-9FE5-164E-BD00-8B4888257BA1}"/>
                  </a:ext>
                </a:extLst>
              </p:cNvPr>
              <p:cNvSpPr txBox="1"/>
              <p:nvPr/>
            </p:nvSpPr>
            <p:spPr>
              <a:xfrm>
                <a:off x="4930095" y="2752207"/>
                <a:ext cx="3225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EY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C241CC9-3B0E-1041-AE8E-81767D986082}"/>
                  </a:ext>
                </a:extLst>
              </p:cNvPr>
              <p:cNvSpPr txBox="1"/>
              <p:nvPr/>
            </p:nvSpPr>
            <p:spPr>
              <a:xfrm>
                <a:off x="4930095" y="3266122"/>
                <a:ext cx="32252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SP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11BFF8A3-B064-B040-AD33-2CCC4AE4B1B5}"/>
                  </a:ext>
                </a:extLst>
              </p:cNvPr>
              <p:cNvSpPr txBox="1"/>
              <p:nvPr/>
            </p:nvSpPr>
            <p:spPr>
              <a:xfrm>
                <a:off x="4930095" y="3122690"/>
                <a:ext cx="32733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ML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C8231C-BE45-4446-B6C7-11E844107621}"/>
                  </a:ext>
                </a:extLst>
              </p:cNvPr>
              <p:cNvSpPr txBox="1"/>
              <p:nvPr/>
            </p:nvSpPr>
            <p:spPr>
              <a:xfrm>
                <a:off x="4930095" y="2878857"/>
                <a:ext cx="3161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800" dirty="0">
                    <a:latin typeface="Helvetica" pitchFamily="2" charset="0"/>
                  </a:rPr>
                  <a:t>HL</a:t>
                </a:r>
              </a:p>
            </p:txBody>
          </p:sp>
          <p:cxnSp>
            <p:nvCxnSpPr>
              <p:cNvPr id="32" name="Gerade Verbindung 31">
                <a:extLst>
                  <a:ext uri="{FF2B5EF4-FFF2-40B4-BE49-F238E27FC236}">
                    <a16:creationId xmlns:a16="http://schemas.microsoft.com/office/drawing/2014/main" id="{2BA4C3B6-7B85-6F4F-AFE4-17E874A580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4153" y="2907246"/>
                <a:ext cx="333767" cy="7933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>
                <a:extLst>
                  <a:ext uri="{FF2B5EF4-FFF2-40B4-BE49-F238E27FC236}">
                    <a16:creationId xmlns:a16="http://schemas.microsoft.com/office/drawing/2014/main" id="{5EAF04FB-4714-7D4F-AA55-C7E08A6558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4153" y="2798110"/>
                <a:ext cx="207836" cy="52158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>
                <a:extLst>
                  <a:ext uri="{FF2B5EF4-FFF2-40B4-BE49-F238E27FC236}">
                    <a16:creationId xmlns:a16="http://schemas.microsoft.com/office/drawing/2014/main" id="{7BA06743-9531-2E49-93DB-8FB366A73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153" y="2616096"/>
                <a:ext cx="294934" cy="2608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>
                <a:extLst>
                  <a:ext uri="{FF2B5EF4-FFF2-40B4-BE49-F238E27FC236}">
                    <a16:creationId xmlns:a16="http://schemas.microsoft.com/office/drawing/2014/main" id="{E7D222D0-1451-8644-AC11-A9C38B4F91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9204" y="3138696"/>
                <a:ext cx="333767" cy="79333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3FC7E8FC-EF2A-4640-91C9-0C2A3B876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4153" y="3361461"/>
                <a:ext cx="322457" cy="3268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Bild 21"/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599157" y="538180"/>
              <a:ext cx="45720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272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604897C4-AE21-3A40-A46C-03DA26F30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6" y="585591"/>
            <a:ext cx="5486400" cy="36576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E26476A-F325-2A4D-9E8B-63DA4EC32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770" y="2966730"/>
            <a:ext cx="150310" cy="150310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AC65965E-07DB-5D42-9F14-88923C5A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962" y="3402202"/>
            <a:ext cx="243630" cy="24363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670655A5-1766-934C-A4AA-BD84514C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10" y="3151466"/>
            <a:ext cx="195963" cy="195963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A5B304B1-756E-8645-AD26-C335249C0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28" y="2591627"/>
            <a:ext cx="150310" cy="15031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A4A0D7B0-1E62-2C40-97D0-30570332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73" y="3756367"/>
            <a:ext cx="243630" cy="243630"/>
          </a:xfrm>
          <a:prstGeom prst="rect">
            <a:avLst/>
          </a:prstGeom>
        </p:spPr>
      </p:pic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1DD66D3-3577-384B-B06A-3B4660B32835}"/>
              </a:ext>
            </a:extLst>
          </p:cNvPr>
          <p:cNvCxnSpPr>
            <a:cxnSpLocks/>
          </p:cNvCxnSpPr>
          <p:nvPr/>
        </p:nvCxnSpPr>
        <p:spPr>
          <a:xfrm flipV="1">
            <a:off x="4576028" y="2495920"/>
            <a:ext cx="1329304" cy="423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D981AE94-B26F-2E45-B2D7-C7AB957B87D8}"/>
              </a:ext>
            </a:extLst>
          </p:cNvPr>
          <p:cNvCxnSpPr>
            <a:cxnSpLocks/>
          </p:cNvCxnSpPr>
          <p:nvPr/>
        </p:nvCxnSpPr>
        <p:spPr>
          <a:xfrm>
            <a:off x="4576028" y="3564952"/>
            <a:ext cx="1595128" cy="57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B39CF9ED-7A47-C444-B3E8-EA7E9ACF002B}"/>
              </a:ext>
            </a:extLst>
          </p:cNvPr>
          <p:cNvCxnSpPr>
            <a:cxnSpLocks/>
          </p:cNvCxnSpPr>
          <p:nvPr/>
        </p:nvCxnSpPr>
        <p:spPr>
          <a:xfrm>
            <a:off x="5526704" y="3249447"/>
            <a:ext cx="676715" cy="54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E7293999-C87C-4F4B-AB76-BCAB5B3AA31F}"/>
              </a:ext>
            </a:extLst>
          </p:cNvPr>
          <p:cNvCxnSpPr>
            <a:cxnSpLocks/>
          </p:cNvCxnSpPr>
          <p:nvPr/>
        </p:nvCxnSpPr>
        <p:spPr>
          <a:xfrm flipV="1">
            <a:off x="5526704" y="2844018"/>
            <a:ext cx="535199" cy="40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0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Schrader</dc:creator>
  <cp:lastModifiedBy>Lukas Schrader</cp:lastModifiedBy>
  <cp:revision>13</cp:revision>
  <dcterms:created xsi:type="dcterms:W3CDTF">2019-06-11T15:03:23Z</dcterms:created>
  <dcterms:modified xsi:type="dcterms:W3CDTF">2019-07-03T08:49:09Z</dcterms:modified>
</cp:coreProperties>
</file>