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706" autoAdjust="0"/>
  </p:normalViewPr>
  <p:slideViewPr>
    <p:cSldViewPr>
      <p:cViewPr>
        <p:scale>
          <a:sx n="80" d="100"/>
          <a:sy n="80" d="100"/>
        </p:scale>
        <p:origin x="-1866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D25D-878E-4B15-8527-BF18433F52A9}" type="datetimeFigureOut">
              <a:rPr lang="nl-NL" smtClean="0"/>
              <a:t>18-1-2010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56ADA-DDC2-4199-AA85-6D820047F4D4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Game%20Over%20Flash%20App/Main.sw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2130425"/>
            <a:ext cx="8715436" cy="1470025"/>
          </a:xfrm>
        </p:spPr>
        <p:txBody>
          <a:bodyPr>
            <a:noAutofit/>
          </a:bodyPr>
          <a:lstStyle/>
          <a:p>
            <a:r>
              <a:rPr lang="nl-NL" sz="6000" b="1" dirty="0" smtClean="0">
                <a:solidFill>
                  <a:schemeClr val="bg1"/>
                </a:solidFill>
                <a:latin typeface="Adobe Song Std L" pitchFamily="18" charset="-128"/>
                <a:ea typeface="Adobe Song Std L" pitchFamily="18" charset="-128"/>
              </a:rPr>
              <a:t>Een wereldreis door de tijd</a:t>
            </a:r>
            <a:endParaRPr lang="nl-NL" sz="6000" b="1" dirty="0">
              <a:solidFill>
                <a:schemeClr val="bg1"/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Door: </a:t>
            </a:r>
            <a:r>
              <a:rPr lang="nl-NL" dirty="0" err="1" smtClean="0">
                <a:solidFill>
                  <a:schemeClr val="bg1"/>
                </a:solidFill>
              </a:rPr>
              <a:t>Patricia</a:t>
            </a:r>
            <a:r>
              <a:rPr lang="nl-NL" dirty="0" smtClean="0">
                <a:solidFill>
                  <a:schemeClr val="bg1"/>
                </a:solidFill>
              </a:rPr>
              <a:t> van Boven, </a:t>
            </a:r>
          </a:p>
          <a:p>
            <a:r>
              <a:rPr lang="nl-NL" dirty="0" err="1" smtClean="0">
                <a:solidFill>
                  <a:schemeClr val="bg1"/>
                </a:solidFill>
              </a:rPr>
              <a:t>Ceryl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Bruitzman</a:t>
            </a:r>
            <a:r>
              <a:rPr lang="nl-NL" dirty="0" smtClean="0">
                <a:solidFill>
                  <a:schemeClr val="bg1"/>
                </a:solidFill>
              </a:rPr>
              <a:t>,</a:t>
            </a:r>
          </a:p>
          <a:p>
            <a:r>
              <a:rPr lang="nl-NL" dirty="0" err="1" smtClean="0">
                <a:solidFill>
                  <a:schemeClr val="bg1"/>
                </a:solidFill>
              </a:rPr>
              <a:t>Arné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Imming</a:t>
            </a:r>
            <a:r>
              <a:rPr lang="nl-NL" dirty="0" smtClean="0">
                <a:solidFill>
                  <a:schemeClr val="bg1"/>
                </a:solidFill>
              </a:rPr>
              <a:t> 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Tim Jansen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4800" b="1" dirty="0" smtClean="0">
                <a:solidFill>
                  <a:schemeClr val="bg1"/>
                </a:solidFill>
                <a:latin typeface="Adobe Song Std L" pitchFamily="18" charset="-128"/>
                <a:ea typeface="Adobe Song Std L" pitchFamily="18" charset="-128"/>
              </a:rPr>
              <a:t>Doelgroep; </a:t>
            </a:r>
            <a:r>
              <a:rPr lang="nl-NL" sz="4800" dirty="0" smtClean="0">
                <a:solidFill>
                  <a:schemeClr val="bg1"/>
                </a:solidFill>
              </a:rPr>
              <a:t>Gezinnen met kinderen van 8 t/m 12 jaar</a:t>
            </a:r>
            <a:endParaRPr lang="nl-NL" sz="4800" b="1" dirty="0">
              <a:solidFill>
                <a:schemeClr val="bg1"/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Verantwoording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Marktwaarde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 descr="Family_Playing-Board_Ga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314" y="2571744"/>
            <a:ext cx="4143404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dirty="0" smtClean="0">
                <a:solidFill>
                  <a:schemeClr val="bg1"/>
                </a:solidFill>
                <a:latin typeface="Adobe Song Std L" pitchFamily="18" charset="-128"/>
                <a:ea typeface="Adobe Song Std L" pitchFamily="18" charset="-128"/>
              </a:rPr>
              <a:t>Ontwerp keuzes</a:t>
            </a:r>
            <a:endParaRPr lang="nl-NL" sz="5400" b="1" dirty="0">
              <a:solidFill>
                <a:schemeClr val="bg1"/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Spelbord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Verpakking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Vragen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Karakters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b="1" dirty="0" smtClean="0">
                <a:solidFill>
                  <a:schemeClr val="bg1"/>
                </a:solidFill>
                <a:latin typeface="Adobe Song Std L" pitchFamily="18" charset="-128"/>
                <a:ea typeface="Adobe Song Std L" pitchFamily="18" charset="-128"/>
              </a:rPr>
              <a:t>Spelverloop; Simpel &amp; Duidelijk</a:t>
            </a:r>
            <a:endParaRPr lang="nl-NL" sz="3200" b="1" dirty="0">
              <a:solidFill>
                <a:schemeClr val="bg1"/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innerShdw blurRad="127000" dist="127000" dir="2700000">
              <a:schemeClr val="bg1">
                <a:alpha val="50000"/>
              </a:schemeClr>
            </a:innerShdw>
          </a:effectLst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Invoeren spelers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Het spel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De winnaar!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b="1" dirty="0" smtClean="0">
                <a:solidFill>
                  <a:schemeClr val="bg1"/>
                </a:solidFill>
                <a:latin typeface="Adobe Song Std L" pitchFamily="18" charset="-128"/>
                <a:ea typeface="Adobe Song Std L" pitchFamily="18" charset="-128"/>
              </a:rPr>
              <a:t>Resultaten </a:t>
            </a:r>
            <a:r>
              <a:rPr lang="nl-NL" sz="3600" b="1" dirty="0" err="1" smtClean="0">
                <a:solidFill>
                  <a:schemeClr val="bg1"/>
                </a:solidFill>
                <a:latin typeface="Adobe Song Std L" pitchFamily="18" charset="-128"/>
                <a:ea typeface="Adobe Song Std L" pitchFamily="18" charset="-128"/>
              </a:rPr>
              <a:t>user-tests</a:t>
            </a:r>
            <a:r>
              <a:rPr lang="nl-NL" sz="3600" b="1" dirty="0" smtClean="0">
                <a:solidFill>
                  <a:schemeClr val="bg1"/>
                </a:solidFill>
                <a:latin typeface="Adobe Song Std L" pitchFamily="18" charset="-128"/>
                <a:ea typeface="Adobe Song Std L" pitchFamily="18" charset="-128"/>
              </a:rPr>
              <a:t>; Veel enthousiasme</a:t>
            </a:r>
            <a:endParaRPr lang="nl-NL" sz="3600" b="1" dirty="0">
              <a:solidFill>
                <a:schemeClr val="bg1"/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b="1" dirty="0" smtClean="0">
                <a:solidFill>
                  <a:schemeClr val="bg1"/>
                </a:solidFill>
                <a:latin typeface="Adobe Song Std L" pitchFamily="18" charset="-128"/>
                <a:ea typeface="Adobe Song Std L" pitchFamily="18" charset="-128"/>
              </a:rPr>
              <a:t>Demonstratie</a:t>
            </a:r>
            <a:endParaRPr lang="nl-NL" b="1" dirty="0">
              <a:solidFill>
                <a:schemeClr val="bg1"/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  <p:pic>
        <p:nvPicPr>
          <p:cNvPr id="10" name="Tijdelijke aanduiding voor inhoud 9" descr="FlashDemo.png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56</Words>
  <Application>Microsoft Office PowerPoint</Application>
  <PresentationFormat>Diavoorstelling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Office-thema</vt:lpstr>
      <vt:lpstr>Een wereldreis door de tijd</vt:lpstr>
      <vt:lpstr>Doelgroep; Gezinnen met kinderen van 8 t/m 12 jaar</vt:lpstr>
      <vt:lpstr>Ontwerp keuzes</vt:lpstr>
      <vt:lpstr>Spelverloop; Simpel &amp; Duidelijk</vt:lpstr>
      <vt:lpstr>Resultaten user-tests; Veel enthousiasme</vt:lpstr>
      <vt:lpstr>Demonstratie</vt:lpstr>
    </vt:vector>
  </TitlesOfParts>
  <Company>Topicus Zorg B.V.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wereldreis door de tijd</dc:title>
  <dc:creator>Ceryl Bruitzman</dc:creator>
  <cp:lastModifiedBy>Ceryl Bruitzman</cp:lastModifiedBy>
  <cp:revision>19</cp:revision>
  <dcterms:created xsi:type="dcterms:W3CDTF">2010-01-18T10:31:38Z</dcterms:created>
  <dcterms:modified xsi:type="dcterms:W3CDTF">2010-01-18T13:11:59Z</dcterms:modified>
</cp:coreProperties>
</file>