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4.wmf" ContentType="image/x-wmf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14.wmf" ContentType="image/x-wmf"/>
  <Override PartName="/ppt/media/image6.png" ContentType="image/png"/>
  <Override PartName="/ppt/media/image11.png" ContentType="image/png"/>
  <Override PartName="/ppt/media/image1.jpeg" ContentType="image/jpeg"/>
  <Override PartName="/ppt/media/image15.wmf" ContentType="image/x-wmf"/>
  <Override PartName="/ppt/media/image7.png" ContentType="image/png"/>
  <Override PartName="/ppt/media/image12.png" ContentType="image/png"/>
  <Override PartName="/ppt/media/image8.png" ContentType="image/png"/>
  <Override PartName="/ppt/media/image16.wmf" ContentType="image/x-wmf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wmf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1124640"/>
            <a:ext cx="7771320" cy="14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Introduction à l’informatique graphique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501000"/>
            <a:ext cx="6399720" cy="17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C.Schreck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160560" y="6239160"/>
            <a:ext cx="9209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6a6a6"/>
                </a:solidFill>
                <a:latin typeface="Calibri"/>
                <a:ea typeface="DejaVu Sans"/>
              </a:rPr>
              <a:t>Permission to reuse for teaching in </a:t>
            </a:r>
            <a:r>
              <a:rPr b="0" lang="en-US" sz="1800" spc="-1" strike="noStrike" u="sng">
                <a:solidFill>
                  <a:srgbClr val="a6a6a6"/>
                </a:solidFill>
                <a:uFillTx/>
                <a:latin typeface="Calibri"/>
                <a:ea typeface="DejaVu Sans"/>
              </a:rPr>
              <a:t>tuition-free schools</a:t>
            </a:r>
            <a:r>
              <a:rPr b="0" lang="en-US" sz="1800" spc="-1" strike="noStrike">
                <a:solidFill>
                  <a:srgbClr val="a6a6a6"/>
                </a:solidFill>
                <a:latin typeface="Calibri"/>
                <a:ea typeface="DejaVu Sans"/>
              </a:rPr>
              <a:t> is granted </a:t>
            </a:r>
            <a:r>
              <a:rPr b="0" lang="en-US" sz="1800" spc="-1" strike="noStrike" u="sng">
                <a:solidFill>
                  <a:srgbClr val="a6a6a6"/>
                </a:solidFill>
                <a:uFillTx/>
                <a:latin typeface="Calibri"/>
                <a:ea typeface="DejaVu Sans"/>
              </a:rPr>
              <a:t>provided that credits are given</a:t>
            </a:r>
            <a:r>
              <a:rPr b="0" lang="en-US" sz="1800" spc="-1" strike="noStrike">
                <a:solidFill>
                  <a:srgbClr val="a6a6a6"/>
                </a:solidFill>
                <a:latin typeface="Calibri"/>
                <a:ea typeface="DejaVu Sans"/>
              </a:rPr>
              <a:t>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a6a6a6"/>
                </a:solidFill>
                <a:latin typeface="Calibri"/>
                <a:ea typeface="DejaVu Sans"/>
              </a:rPr>
              <a:t>All other uses are forbidden without explicit permission.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1116000" y="476280"/>
            <a:ext cx="77713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Rasterization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160800" y="1600200"/>
            <a:ext cx="55249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34800" indent="-333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Vector to pixels</a:t>
            </a:r>
            <a:endParaRPr b="0" lang="en-US" sz="2400" spc="-1" strike="noStrike">
              <a:latin typeface="Arial"/>
            </a:endParaRPr>
          </a:p>
          <a:p>
            <a:pPr marL="334800" indent="-333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Interpolate values (color, depth, etc.)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539640" y="177480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539640" y="2495520"/>
            <a:ext cx="2372400" cy="6433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Clipping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CustomShape 5"/>
          <p:cNvSpPr/>
          <p:nvPr/>
        </p:nvSpPr>
        <p:spPr>
          <a:xfrm>
            <a:off x="539640" y="321156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CustomShape 6"/>
          <p:cNvSpPr/>
          <p:nvPr/>
        </p:nvSpPr>
        <p:spPr>
          <a:xfrm>
            <a:off x="539640" y="3935520"/>
            <a:ext cx="2372400" cy="645120"/>
          </a:xfrm>
          <a:prstGeom prst="rect">
            <a:avLst/>
          </a:prstGeom>
          <a:solidFill>
            <a:srgbClr val="66ccff"/>
          </a:solidFill>
          <a:ln cap="rnd" w="762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Rasterization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7"/>
          <p:cNvSpPr/>
          <p:nvPr/>
        </p:nvSpPr>
        <p:spPr>
          <a:xfrm>
            <a:off x="539640" y="537516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Z-test, Blending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ustomShape 8"/>
          <p:cNvSpPr/>
          <p:nvPr/>
        </p:nvSpPr>
        <p:spPr>
          <a:xfrm>
            <a:off x="539640" y="465444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Shading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05" name="Group 9"/>
          <p:cNvGrpSpPr/>
          <p:nvPr/>
        </p:nvGrpSpPr>
        <p:grpSpPr>
          <a:xfrm>
            <a:off x="4666680" y="2973960"/>
            <a:ext cx="2063880" cy="2580840"/>
            <a:chOff x="4666680" y="2973960"/>
            <a:chExt cx="2063880" cy="2580840"/>
          </a:xfrm>
        </p:grpSpPr>
        <p:grpSp>
          <p:nvGrpSpPr>
            <p:cNvPr id="206" name="Group 10"/>
            <p:cNvGrpSpPr/>
            <p:nvPr/>
          </p:nvGrpSpPr>
          <p:grpSpPr>
            <a:xfrm>
              <a:off x="4666680" y="2973960"/>
              <a:ext cx="2063880" cy="2580840"/>
              <a:chOff x="4666680" y="2973960"/>
              <a:chExt cx="2063880" cy="2580840"/>
            </a:xfrm>
          </p:grpSpPr>
          <p:sp>
            <p:nvSpPr>
              <p:cNvPr id="207" name="CustomShape 11"/>
              <p:cNvSpPr/>
              <p:nvPr/>
            </p:nvSpPr>
            <p:spPr>
              <a:xfrm>
                <a:off x="5182920" y="297396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" name="CustomShape 12"/>
              <p:cNvSpPr/>
              <p:nvPr/>
            </p:nvSpPr>
            <p:spPr>
              <a:xfrm>
                <a:off x="5699160" y="29739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" name="CustomShape 13"/>
              <p:cNvSpPr/>
              <p:nvPr/>
            </p:nvSpPr>
            <p:spPr>
              <a:xfrm>
                <a:off x="6215400" y="29739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" name="CustomShape 14"/>
              <p:cNvSpPr/>
              <p:nvPr/>
            </p:nvSpPr>
            <p:spPr>
              <a:xfrm>
                <a:off x="5182920" y="34905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" name="CustomShape 15"/>
              <p:cNvSpPr/>
              <p:nvPr/>
            </p:nvSpPr>
            <p:spPr>
              <a:xfrm>
                <a:off x="5699160" y="34905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" name="CustomShape 16"/>
              <p:cNvSpPr/>
              <p:nvPr/>
            </p:nvSpPr>
            <p:spPr>
              <a:xfrm>
                <a:off x="6215400" y="34905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" name="CustomShape 17"/>
              <p:cNvSpPr/>
              <p:nvPr/>
            </p:nvSpPr>
            <p:spPr>
              <a:xfrm>
                <a:off x="5182920" y="400680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" name="CustomShape 18"/>
              <p:cNvSpPr/>
              <p:nvPr/>
            </p:nvSpPr>
            <p:spPr>
              <a:xfrm>
                <a:off x="5699160" y="400680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5" name="CustomShape 19"/>
              <p:cNvSpPr/>
              <p:nvPr/>
            </p:nvSpPr>
            <p:spPr>
              <a:xfrm>
                <a:off x="6215400" y="400680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6" name="CustomShape 20"/>
              <p:cNvSpPr/>
              <p:nvPr/>
            </p:nvSpPr>
            <p:spPr>
              <a:xfrm>
                <a:off x="5182920" y="452340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7" name="CustomShape 21"/>
              <p:cNvSpPr/>
              <p:nvPr/>
            </p:nvSpPr>
            <p:spPr>
              <a:xfrm>
                <a:off x="5699160" y="452340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8" name="CustomShape 22"/>
              <p:cNvSpPr/>
              <p:nvPr/>
            </p:nvSpPr>
            <p:spPr>
              <a:xfrm>
                <a:off x="6215400" y="452340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" name="CustomShape 23"/>
              <p:cNvSpPr/>
              <p:nvPr/>
            </p:nvSpPr>
            <p:spPr>
              <a:xfrm>
                <a:off x="5182920" y="503964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" name="CustomShape 24"/>
              <p:cNvSpPr/>
              <p:nvPr/>
            </p:nvSpPr>
            <p:spPr>
              <a:xfrm>
                <a:off x="5699160" y="503964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" name="CustomShape 25"/>
              <p:cNvSpPr/>
              <p:nvPr/>
            </p:nvSpPr>
            <p:spPr>
              <a:xfrm>
                <a:off x="6215400" y="503964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" name="CustomShape 26"/>
              <p:cNvSpPr/>
              <p:nvPr/>
            </p:nvSpPr>
            <p:spPr>
              <a:xfrm>
                <a:off x="4666680" y="297396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" name="CustomShape 27"/>
              <p:cNvSpPr/>
              <p:nvPr/>
            </p:nvSpPr>
            <p:spPr>
              <a:xfrm>
                <a:off x="4666680" y="34905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" name="CustomShape 28"/>
              <p:cNvSpPr/>
              <p:nvPr/>
            </p:nvSpPr>
            <p:spPr>
              <a:xfrm>
                <a:off x="4666680" y="400680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" name="CustomShape 29"/>
              <p:cNvSpPr/>
              <p:nvPr/>
            </p:nvSpPr>
            <p:spPr>
              <a:xfrm>
                <a:off x="4666680" y="452340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" name="CustomShape 30"/>
              <p:cNvSpPr/>
              <p:nvPr/>
            </p:nvSpPr>
            <p:spPr>
              <a:xfrm>
                <a:off x="4666680" y="503964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7" name="Group 31"/>
            <p:cNvGrpSpPr/>
            <p:nvPr/>
          </p:nvGrpSpPr>
          <p:grpSpPr>
            <a:xfrm>
              <a:off x="5046120" y="3358080"/>
              <a:ext cx="1437120" cy="2015640"/>
              <a:chOff x="5046120" y="3358080"/>
              <a:chExt cx="1437120" cy="2015640"/>
            </a:xfrm>
          </p:grpSpPr>
          <p:sp>
            <p:nvSpPr>
              <p:cNvPr id="228" name="Line 32"/>
              <p:cNvSpPr/>
              <p:nvPr/>
            </p:nvSpPr>
            <p:spPr>
              <a:xfrm>
                <a:off x="5052240" y="3664440"/>
                <a:ext cx="738000" cy="170928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" name="Line 33"/>
              <p:cNvSpPr/>
              <p:nvPr/>
            </p:nvSpPr>
            <p:spPr>
              <a:xfrm flipV="1">
                <a:off x="5792760" y="3358080"/>
                <a:ext cx="690480" cy="201420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" name="Line 34"/>
              <p:cNvSpPr/>
              <p:nvPr/>
            </p:nvSpPr>
            <p:spPr>
              <a:xfrm flipH="1">
                <a:off x="5046120" y="3360960"/>
                <a:ext cx="1428120" cy="30492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Use line rasterization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Compute the boundary pixels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3" name="Picture 4" descr=""/>
          <p:cNvPicPr/>
          <p:nvPr/>
        </p:nvPicPr>
        <p:blipFill>
          <a:blip r:embed="rId1"/>
          <a:stretch/>
        </p:blipFill>
        <p:spPr>
          <a:xfrm>
            <a:off x="873000" y="3429000"/>
            <a:ext cx="4231080" cy="2807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Scan-line Rasterization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Compute the boundary pixels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Fill the spans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236" name="Picture 4" descr=""/>
          <p:cNvPicPr/>
          <p:nvPr/>
        </p:nvPicPr>
        <p:blipFill>
          <a:blip r:embed="rId1"/>
          <a:stretch/>
        </p:blipFill>
        <p:spPr>
          <a:xfrm>
            <a:off x="873000" y="3429000"/>
            <a:ext cx="4231080" cy="2807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For modern graphics cards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238" name="Picture 4" descr=""/>
          <p:cNvPicPr/>
          <p:nvPr/>
        </p:nvPicPr>
        <p:blipFill>
          <a:blip r:embed="rId1"/>
          <a:stretch/>
        </p:blipFill>
        <p:spPr>
          <a:xfrm>
            <a:off x="2051640" y="2061000"/>
            <a:ext cx="5132880" cy="36471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708000" y="3573000"/>
            <a:ext cx="286920" cy="28692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5436000" y="2061000"/>
            <a:ext cx="286920" cy="28692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3276000" y="1484640"/>
            <a:ext cx="286920" cy="28692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 flipV="1">
            <a:off x="3953880" y="2304720"/>
            <a:ext cx="1523520" cy="130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CustomShape 5"/>
          <p:cNvSpPr/>
          <p:nvPr/>
        </p:nvSpPr>
        <p:spPr>
          <a:xfrm flipH="1" flipV="1">
            <a:off x="3562560" y="1627920"/>
            <a:ext cx="1913400" cy="47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CustomShape 6"/>
          <p:cNvSpPr/>
          <p:nvPr/>
        </p:nvSpPr>
        <p:spPr>
          <a:xfrm>
            <a:off x="3420000" y="1772640"/>
            <a:ext cx="329040" cy="1841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Line 7"/>
          <p:cNvSpPr/>
          <p:nvPr/>
        </p:nvSpPr>
        <p:spPr>
          <a:xfrm flipH="1" flipV="1">
            <a:off x="611280" y="908640"/>
            <a:ext cx="7345080" cy="178524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CustomShape 8"/>
          <p:cNvSpPr/>
          <p:nvPr/>
        </p:nvSpPr>
        <p:spPr>
          <a:xfrm flipH="1">
            <a:off x="4354560" y="1801440"/>
            <a:ext cx="70920" cy="300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79646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47" name="CustomShape 9"/>
          <p:cNvSpPr/>
          <p:nvPr/>
        </p:nvSpPr>
        <p:spPr>
          <a:xfrm flipV="1">
            <a:off x="3564000" y="2511000"/>
            <a:ext cx="268200" cy="5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79646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48" name="CustomShape 10"/>
          <p:cNvSpPr/>
          <p:nvPr/>
        </p:nvSpPr>
        <p:spPr>
          <a:xfrm flipH="1" flipV="1">
            <a:off x="4547880" y="2693160"/>
            <a:ext cx="166320" cy="251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79646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/>
        </p:style>
      </p:sp>
      <p:sp>
        <p:nvSpPr>
          <p:cNvPr id="249" name="CustomShape 11"/>
          <p:cNvSpPr/>
          <p:nvPr/>
        </p:nvSpPr>
        <p:spPr>
          <a:xfrm>
            <a:off x="4572000" y="3499920"/>
            <a:ext cx="185040" cy="182520"/>
          </a:xfrm>
          <a:prstGeom prst="ellipse">
            <a:avLst/>
          </a:prstGeom>
          <a:solidFill>
            <a:schemeClr val="bg1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12"/>
          <p:cNvSpPr/>
          <p:nvPr/>
        </p:nvSpPr>
        <p:spPr>
          <a:xfrm>
            <a:off x="4210200" y="2169720"/>
            <a:ext cx="185040" cy="18252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CustomShape 13"/>
          <p:cNvSpPr/>
          <p:nvPr/>
        </p:nvSpPr>
        <p:spPr>
          <a:xfrm>
            <a:off x="4823280" y="2202120"/>
            <a:ext cx="185040" cy="18252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14"/>
          <p:cNvSpPr/>
          <p:nvPr/>
        </p:nvSpPr>
        <p:spPr>
          <a:xfrm>
            <a:off x="3708000" y="1877040"/>
            <a:ext cx="185040" cy="18252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15"/>
          <p:cNvSpPr/>
          <p:nvPr/>
        </p:nvSpPr>
        <p:spPr>
          <a:xfrm>
            <a:off x="3884040" y="2462040"/>
            <a:ext cx="185040" cy="18252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CustomShape 16"/>
          <p:cNvSpPr/>
          <p:nvPr/>
        </p:nvSpPr>
        <p:spPr>
          <a:xfrm>
            <a:off x="4521240" y="2441880"/>
            <a:ext cx="185040" cy="182520"/>
          </a:xfrm>
          <a:prstGeom prst="ellipse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685800" y="387360"/>
            <a:ext cx="77713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Shading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539640" y="177480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539640" y="2495520"/>
            <a:ext cx="2372400" cy="6433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Clipping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539640" y="321156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539640" y="393552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Rasterization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CustomShape 6"/>
          <p:cNvSpPr/>
          <p:nvPr/>
        </p:nvSpPr>
        <p:spPr>
          <a:xfrm>
            <a:off x="539640" y="537516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Z-test, Blending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1" name="CustomShape 7"/>
          <p:cNvSpPr/>
          <p:nvPr/>
        </p:nvSpPr>
        <p:spPr>
          <a:xfrm>
            <a:off x="539640" y="4654440"/>
            <a:ext cx="2372400" cy="645120"/>
          </a:xfrm>
          <a:prstGeom prst="rect">
            <a:avLst/>
          </a:prstGeom>
          <a:solidFill>
            <a:srgbClr val="66ccff"/>
          </a:solidFill>
          <a:ln cap="rnd" w="762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Shading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62" name="Group 8"/>
          <p:cNvGrpSpPr/>
          <p:nvPr/>
        </p:nvGrpSpPr>
        <p:grpSpPr>
          <a:xfrm>
            <a:off x="4666680" y="2397960"/>
            <a:ext cx="2063880" cy="2580480"/>
            <a:chOff x="4666680" y="2397960"/>
            <a:chExt cx="2063880" cy="2580480"/>
          </a:xfrm>
        </p:grpSpPr>
        <p:grpSp>
          <p:nvGrpSpPr>
            <p:cNvPr id="263" name="Group 9"/>
            <p:cNvGrpSpPr/>
            <p:nvPr/>
          </p:nvGrpSpPr>
          <p:grpSpPr>
            <a:xfrm>
              <a:off x="4666680" y="2397960"/>
              <a:ext cx="2063880" cy="2580480"/>
              <a:chOff x="4666680" y="2397960"/>
              <a:chExt cx="2063880" cy="2580480"/>
            </a:xfrm>
          </p:grpSpPr>
          <p:sp>
            <p:nvSpPr>
              <p:cNvPr id="264" name="CustomShape 10"/>
              <p:cNvSpPr/>
              <p:nvPr/>
            </p:nvSpPr>
            <p:spPr>
              <a:xfrm>
                <a:off x="5182920" y="239796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5" name="CustomShape 11"/>
              <p:cNvSpPr/>
              <p:nvPr/>
            </p:nvSpPr>
            <p:spPr>
              <a:xfrm>
                <a:off x="5699160" y="2397960"/>
                <a:ext cx="515160" cy="515160"/>
              </a:xfrm>
              <a:prstGeom prst="rect">
                <a:avLst/>
              </a:prstGeom>
              <a:solidFill>
                <a:srgbClr val="dc5c34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CustomShape 12"/>
              <p:cNvSpPr/>
              <p:nvPr/>
            </p:nvSpPr>
            <p:spPr>
              <a:xfrm>
                <a:off x="6215400" y="2397960"/>
                <a:ext cx="515160" cy="515160"/>
              </a:xfrm>
              <a:prstGeom prst="rect">
                <a:avLst/>
              </a:prstGeom>
              <a:solidFill>
                <a:srgbClr val="de00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7" name="CustomShape 13"/>
              <p:cNvSpPr/>
              <p:nvPr/>
            </p:nvSpPr>
            <p:spPr>
              <a:xfrm>
                <a:off x="5182920" y="2914200"/>
                <a:ext cx="515160" cy="515160"/>
              </a:xfrm>
              <a:prstGeom prst="rect">
                <a:avLst/>
              </a:prstGeom>
              <a:solidFill>
                <a:srgbClr val="9fbb15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8" name="CustomShape 14"/>
              <p:cNvSpPr/>
              <p:nvPr/>
            </p:nvSpPr>
            <p:spPr>
              <a:xfrm>
                <a:off x="5699160" y="2914200"/>
                <a:ext cx="515160" cy="515160"/>
              </a:xfrm>
              <a:prstGeom prst="rect">
                <a:avLst/>
              </a:prstGeom>
              <a:solidFill>
                <a:srgbClr val="e63d08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CustomShape 15"/>
              <p:cNvSpPr/>
              <p:nvPr/>
            </p:nvSpPr>
            <p:spPr>
              <a:xfrm>
                <a:off x="6215400" y="2914200"/>
                <a:ext cx="515160" cy="515160"/>
              </a:xfrm>
              <a:prstGeom prst="rect">
                <a:avLst/>
              </a:prstGeom>
              <a:solidFill>
                <a:srgbClr val="eb419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0" name="CustomShape 16"/>
              <p:cNvSpPr/>
              <p:nvPr/>
            </p:nvSpPr>
            <p:spPr>
              <a:xfrm>
                <a:off x="5182920" y="3430440"/>
                <a:ext cx="515160" cy="515160"/>
              </a:xfrm>
              <a:prstGeom prst="rect">
                <a:avLst/>
              </a:prstGeom>
              <a:solidFill>
                <a:srgbClr val="99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" name="CustomShape 17"/>
              <p:cNvSpPr/>
              <p:nvPr/>
            </p:nvSpPr>
            <p:spPr>
              <a:xfrm>
                <a:off x="5699160" y="3430440"/>
                <a:ext cx="515160" cy="515160"/>
              </a:xfrm>
              <a:prstGeom prst="rect">
                <a:avLst/>
              </a:prstGeom>
              <a:solidFill>
                <a:srgbClr val="b333b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CustomShape 18"/>
              <p:cNvSpPr/>
              <p:nvPr/>
            </p:nvSpPr>
            <p:spPr>
              <a:xfrm>
                <a:off x="6215400" y="343044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3" name="CustomShape 19"/>
              <p:cNvSpPr/>
              <p:nvPr/>
            </p:nvSpPr>
            <p:spPr>
              <a:xfrm>
                <a:off x="5182920" y="3947040"/>
                <a:ext cx="515160" cy="515160"/>
              </a:xfrm>
              <a:prstGeom prst="rect">
                <a:avLst/>
              </a:prstGeom>
              <a:solidFill>
                <a:srgbClr val="2ea7f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4" name="CustomShape 20"/>
              <p:cNvSpPr/>
              <p:nvPr/>
            </p:nvSpPr>
            <p:spPr>
              <a:xfrm>
                <a:off x="5699160" y="3947040"/>
                <a:ext cx="515160" cy="515160"/>
              </a:xfrm>
              <a:prstGeom prst="rect">
                <a:avLst/>
              </a:prstGeom>
              <a:solidFill>
                <a:srgbClr val="6a13df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CustomShape 21"/>
              <p:cNvSpPr/>
              <p:nvPr/>
            </p:nvSpPr>
            <p:spPr>
              <a:xfrm>
                <a:off x="6215400" y="394704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CustomShape 22"/>
              <p:cNvSpPr/>
              <p:nvPr/>
            </p:nvSpPr>
            <p:spPr>
              <a:xfrm>
                <a:off x="5182920" y="446328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7" name="CustomShape 23"/>
              <p:cNvSpPr/>
              <p:nvPr/>
            </p:nvSpPr>
            <p:spPr>
              <a:xfrm>
                <a:off x="5699160" y="4463280"/>
                <a:ext cx="515160" cy="515160"/>
              </a:xfrm>
              <a:prstGeom prst="rect">
                <a:avLst/>
              </a:prstGeom>
              <a:solidFill>
                <a:srgbClr val="4812e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8" name="CustomShape 24"/>
              <p:cNvSpPr/>
              <p:nvPr/>
            </p:nvSpPr>
            <p:spPr>
              <a:xfrm>
                <a:off x="6215400" y="446328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9" name="CustomShape 25"/>
              <p:cNvSpPr/>
              <p:nvPr/>
            </p:nvSpPr>
            <p:spPr>
              <a:xfrm>
                <a:off x="4666680" y="239796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0" name="CustomShape 26"/>
              <p:cNvSpPr/>
              <p:nvPr/>
            </p:nvSpPr>
            <p:spPr>
              <a:xfrm>
                <a:off x="4666680" y="2914200"/>
                <a:ext cx="515160" cy="515160"/>
              </a:xfrm>
              <a:prstGeom prst="rect">
                <a:avLst/>
              </a:prstGeom>
              <a:solidFill>
                <a:srgbClr val="10fc1b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1" name="CustomShape 27"/>
              <p:cNvSpPr/>
              <p:nvPr/>
            </p:nvSpPr>
            <p:spPr>
              <a:xfrm>
                <a:off x="4666680" y="343044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2" name="CustomShape 28"/>
              <p:cNvSpPr/>
              <p:nvPr/>
            </p:nvSpPr>
            <p:spPr>
              <a:xfrm>
                <a:off x="4666680" y="394704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3" name="CustomShape 29"/>
              <p:cNvSpPr/>
              <p:nvPr/>
            </p:nvSpPr>
            <p:spPr>
              <a:xfrm>
                <a:off x="4666680" y="446328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84" name="Group 30"/>
            <p:cNvGrpSpPr/>
            <p:nvPr/>
          </p:nvGrpSpPr>
          <p:grpSpPr>
            <a:xfrm>
              <a:off x="5046120" y="2781720"/>
              <a:ext cx="1437120" cy="2016000"/>
              <a:chOff x="5046120" y="2781720"/>
              <a:chExt cx="1437120" cy="2016000"/>
            </a:xfrm>
          </p:grpSpPr>
          <p:sp>
            <p:nvSpPr>
              <p:cNvPr id="285" name="Line 31"/>
              <p:cNvSpPr/>
              <p:nvPr/>
            </p:nvSpPr>
            <p:spPr>
              <a:xfrm>
                <a:off x="5052240" y="3088440"/>
                <a:ext cx="738000" cy="170928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Line 32"/>
              <p:cNvSpPr/>
              <p:nvPr/>
            </p:nvSpPr>
            <p:spPr>
              <a:xfrm flipV="1">
                <a:off x="5792760" y="2781720"/>
                <a:ext cx="690480" cy="201420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Line 33"/>
              <p:cNvSpPr/>
              <p:nvPr/>
            </p:nvSpPr>
            <p:spPr>
              <a:xfrm flipH="1">
                <a:off x="5046120" y="2784600"/>
                <a:ext cx="1428120" cy="30492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685800" y="387360"/>
            <a:ext cx="77713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Visibility / Display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3160800" y="1600200"/>
            <a:ext cx="5524920" cy="21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34800" indent="-333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Z (depth) -buffer: keep the closest pixel</a:t>
            </a:r>
            <a:endParaRPr b="0" lang="en-US" sz="2400" spc="-1" strike="noStrike">
              <a:latin typeface="Arial"/>
            </a:endParaRPr>
          </a:p>
          <a:p>
            <a:pPr marL="334800" indent="-33372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539640" y="177480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CustomShape 4"/>
          <p:cNvSpPr/>
          <p:nvPr/>
        </p:nvSpPr>
        <p:spPr>
          <a:xfrm>
            <a:off x="539640" y="2495520"/>
            <a:ext cx="2372400" cy="6433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Clipping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2" name="CustomShape 5"/>
          <p:cNvSpPr/>
          <p:nvPr/>
        </p:nvSpPr>
        <p:spPr>
          <a:xfrm>
            <a:off x="539640" y="321156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3" name="CustomShape 6"/>
          <p:cNvSpPr/>
          <p:nvPr/>
        </p:nvSpPr>
        <p:spPr>
          <a:xfrm>
            <a:off x="539640" y="393552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Rasterization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CustomShape 7"/>
          <p:cNvSpPr/>
          <p:nvPr/>
        </p:nvSpPr>
        <p:spPr>
          <a:xfrm>
            <a:off x="539640" y="5375160"/>
            <a:ext cx="2372400" cy="645120"/>
          </a:xfrm>
          <a:prstGeom prst="rect">
            <a:avLst/>
          </a:prstGeom>
          <a:solidFill>
            <a:srgbClr val="66ccff"/>
          </a:solidFill>
          <a:ln cap="rnd" w="762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Z-test, Blending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5" name="CustomShape 8"/>
          <p:cNvSpPr/>
          <p:nvPr/>
        </p:nvSpPr>
        <p:spPr>
          <a:xfrm>
            <a:off x="539640" y="465444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Shading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96" name="Group 9"/>
          <p:cNvGrpSpPr/>
          <p:nvPr/>
        </p:nvGrpSpPr>
        <p:grpSpPr>
          <a:xfrm>
            <a:off x="4666680" y="2945520"/>
            <a:ext cx="2063880" cy="2580840"/>
            <a:chOff x="4666680" y="2945520"/>
            <a:chExt cx="2063880" cy="2580840"/>
          </a:xfrm>
        </p:grpSpPr>
        <p:grpSp>
          <p:nvGrpSpPr>
            <p:cNvPr id="297" name="Group 10"/>
            <p:cNvGrpSpPr/>
            <p:nvPr/>
          </p:nvGrpSpPr>
          <p:grpSpPr>
            <a:xfrm>
              <a:off x="4666680" y="2945520"/>
              <a:ext cx="2063880" cy="2580840"/>
              <a:chOff x="4666680" y="2945520"/>
              <a:chExt cx="2063880" cy="2580840"/>
            </a:xfrm>
          </p:grpSpPr>
          <p:sp>
            <p:nvSpPr>
              <p:cNvPr id="298" name="CustomShape 11"/>
              <p:cNvSpPr/>
              <p:nvPr/>
            </p:nvSpPr>
            <p:spPr>
              <a:xfrm>
                <a:off x="5182920" y="294552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9" name="CustomShape 12"/>
              <p:cNvSpPr/>
              <p:nvPr/>
            </p:nvSpPr>
            <p:spPr>
              <a:xfrm>
                <a:off x="5699160" y="294552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CustomShape 13"/>
              <p:cNvSpPr/>
              <p:nvPr/>
            </p:nvSpPr>
            <p:spPr>
              <a:xfrm>
                <a:off x="6215400" y="294552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1" name="CustomShape 14"/>
              <p:cNvSpPr/>
              <p:nvPr/>
            </p:nvSpPr>
            <p:spPr>
              <a:xfrm>
                <a:off x="5182920" y="34617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2" name="CustomShape 15"/>
              <p:cNvSpPr/>
              <p:nvPr/>
            </p:nvSpPr>
            <p:spPr>
              <a:xfrm>
                <a:off x="5699160" y="34617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CustomShape 16"/>
              <p:cNvSpPr/>
              <p:nvPr/>
            </p:nvSpPr>
            <p:spPr>
              <a:xfrm>
                <a:off x="6215400" y="34617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4" name="CustomShape 17"/>
              <p:cNvSpPr/>
              <p:nvPr/>
            </p:nvSpPr>
            <p:spPr>
              <a:xfrm>
                <a:off x="5182920" y="39783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5" name="CustomShape 18"/>
              <p:cNvSpPr/>
              <p:nvPr/>
            </p:nvSpPr>
            <p:spPr>
              <a:xfrm>
                <a:off x="5699160" y="39783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CustomShape 19"/>
              <p:cNvSpPr/>
              <p:nvPr/>
            </p:nvSpPr>
            <p:spPr>
              <a:xfrm>
                <a:off x="6215400" y="397836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CustomShape 20"/>
              <p:cNvSpPr/>
              <p:nvPr/>
            </p:nvSpPr>
            <p:spPr>
              <a:xfrm>
                <a:off x="5182920" y="449460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CustomShape 21"/>
              <p:cNvSpPr/>
              <p:nvPr/>
            </p:nvSpPr>
            <p:spPr>
              <a:xfrm>
                <a:off x="5699160" y="449460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CustomShape 22"/>
              <p:cNvSpPr/>
              <p:nvPr/>
            </p:nvSpPr>
            <p:spPr>
              <a:xfrm>
                <a:off x="6215400" y="449460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CustomShape 23"/>
              <p:cNvSpPr/>
              <p:nvPr/>
            </p:nvSpPr>
            <p:spPr>
              <a:xfrm>
                <a:off x="5182920" y="501120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CustomShape 24"/>
              <p:cNvSpPr/>
              <p:nvPr/>
            </p:nvSpPr>
            <p:spPr>
              <a:xfrm>
                <a:off x="5699160" y="501120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CustomShape 25"/>
              <p:cNvSpPr/>
              <p:nvPr/>
            </p:nvSpPr>
            <p:spPr>
              <a:xfrm>
                <a:off x="6215400" y="501120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CustomShape 26"/>
              <p:cNvSpPr/>
              <p:nvPr/>
            </p:nvSpPr>
            <p:spPr>
              <a:xfrm>
                <a:off x="4666680" y="294552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CustomShape 27"/>
              <p:cNvSpPr/>
              <p:nvPr/>
            </p:nvSpPr>
            <p:spPr>
              <a:xfrm>
                <a:off x="4666680" y="3461760"/>
                <a:ext cx="515160" cy="5151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CustomShape 28"/>
              <p:cNvSpPr/>
              <p:nvPr/>
            </p:nvSpPr>
            <p:spPr>
              <a:xfrm>
                <a:off x="4666680" y="397836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6" name="CustomShape 29"/>
              <p:cNvSpPr/>
              <p:nvPr/>
            </p:nvSpPr>
            <p:spPr>
              <a:xfrm>
                <a:off x="4666680" y="449460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7" name="CustomShape 30"/>
              <p:cNvSpPr/>
              <p:nvPr/>
            </p:nvSpPr>
            <p:spPr>
              <a:xfrm>
                <a:off x="4666680" y="5011200"/>
                <a:ext cx="515160" cy="51516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8" name="Group 31"/>
            <p:cNvGrpSpPr/>
            <p:nvPr/>
          </p:nvGrpSpPr>
          <p:grpSpPr>
            <a:xfrm>
              <a:off x="5046120" y="3329280"/>
              <a:ext cx="1437120" cy="2016000"/>
              <a:chOff x="5046120" y="3329280"/>
              <a:chExt cx="1437120" cy="2016000"/>
            </a:xfrm>
          </p:grpSpPr>
          <p:sp>
            <p:nvSpPr>
              <p:cNvPr id="319" name="Line 32"/>
              <p:cNvSpPr/>
              <p:nvPr/>
            </p:nvSpPr>
            <p:spPr>
              <a:xfrm>
                <a:off x="5052240" y="3636000"/>
                <a:ext cx="738000" cy="170928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0" name="Line 33"/>
              <p:cNvSpPr/>
              <p:nvPr/>
            </p:nvSpPr>
            <p:spPr>
              <a:xfrm flipV="1">
                <a:off x="5792760" y="3329280"/>
                <a:ext cx="690480" cy="201420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1" name="Line 34"/>
              <p:cNvSpPr/>
              <p:nvPr/>
            </p:nvSpPr>
            <p:spPr>
              <a:xfrm flipH="1">
                <a:off x="5046120" y="3332520"/>
                <a:ext cx="1428120" cy="30492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22" name="Group 35"/>
          <p:cNvGrpSpPr/>
          <p:nvPr/>
        </p:nvGrpSpPr>
        <p:grpSpPr>
          <a:xfrm>
            <a:off x="4141440" y="3458520"/>
            <a:ext cx="2593080" cy="2062080"/>
            <a:chOff x="4141440" y="3458520"/>
            <a:chExt cx="2593080" cy="2062080"/>
          </a:xfrm>
        </p:grpSpPr>
        <p:grpSp>
          <p:nvGrpSpPr>
            <p:cNvPr id="323" name="Group 36"/>
            <p:cNvGrpSpPr/>
            <p:nvPr/>
          </p:nvGrpSpPr>
          <p:grpSpPr>
            <a:xfrm>
              <a:off x="4141440" y="3458520"/>
              <a:ext cx="2593080" cy="2062080"/>
              <a:chOff x="4141440" y="3458520"/>
              <a:chExt cx="2593080" cy="2062080"/>
            </a:xfrm>
          </p:grpSpPr>
          <p:sp>
            <p:nvSpPr>
              <p:cNvPr id="324" name="CustomShape 37"/>
              <p:cNvSpPr/>
              <p:nvPr/>
            </p:nvSpPr>
            <p:spPr>
              <a:xfrm rot="16200000">
                <a:off x="4142880" y="4488480"/>
                <a:ext cx="514800" cy="51768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5" name="CustomShape 38"/>
              <p:cNvSpPr/>
              <p:nvPr/>
            </p:nvSpPr>
            <p:spPr>
              <a:xfrm rot="16200000">
                <a:off x="4142880" y="3972600"/>
                <a:ext cx="514800" cy="51768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6" name="CustomShape 39"/>
              <p:cNvSpPr/>
              <p:nvPr/>
            </p:nvSpPr>
            <p:spPr>
              <a:xfrm rot="16200000">
                <a:off x="4142880" y="3457080"/>
                <a:ext cx="514800" cy="51768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CustomShape 40"/>
              <p:cNvSpPr/>
              <p:nvPr/>
            </p:nvSpPr>
            <p:spPr>
              <a:xfrm rot="16200000">
                <a:off x="4661640" y="4488480"/>
                <a:ext cx="514800" cy="51768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CustomShape 41"/>
              <p:cNvSpPr/>
              <p:nvPr/>
            </p:nvSpPr>
            <p:spPr>
              <a:xfrm rot="16200000">
                <a:off x="4661640" y="3972600"/>
                <a:ext cx="514800" cy="51768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9" name="CustomShape 42"/>
              <p:cNvSpPr/>
              <p:nvPr/>
            </p:nvSpPr>
            <p:spPr>
              <a:xfrm rot="16200000">
                <a:off x="4661640" y="3457080"/>
                <a:ext cx="514800" cy="51768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0" name="CustomShape 43"/>
              <p:cNvSpPr/>
              <p:nvPr/>
            </p:nvSpPr>
            <p:spPr>
              <a:xfrm rot="16200000">
                <a:off x="5180760" y="4488480"/>
                <a:ext cx="514800" cy="51768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1" name="CustomShape 44"/>
              <p:cNvSpPr/>
              <p:nvPr/>
            </p:nvSpPr>
            <p:spPr>
              <a:xfrm rot="16200000">
                <a:off x="5180760" y="3972600"/>
                <a:ext cx="514800" cy="51768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2" name="CustomShape 45"/>
              <p:cNvSpPr/>
              <p:nvPr/>
            </p:nvSpPr>
            <p:spPr>
              <a:xfrm rot="16200000">
                <a:off x="5180760" y="3457080"/>
                <a:ext cx="514800" cy="51768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CustomShape 46"/>
              <p:cNvSpPr/>
              <p:nvPr/>
            </p:nvSpPr>
            <p:spPr>
              <a:xfrm rot="16200000">
                <a:off x="5699520" y="4488480"/>
                <a:ext cx="514800" cy="51768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CustomShape 47"/>
              <p:cNvSpPr/>
              <p:nvPr/>
            </p:nvSpPr>
            <p:spPr>
              <a:xfrm rot="16200000">
                <a:off x="5699520" y="3972600"/>
                <a:ext cx="514800" cy="51768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5" name="CustomShape 48"/>
              <p:cNvSpPr/>
              <p:nvPr/>
            </p:nvSpPr>
            <p:spPr>
              <a:xfrm rot="16200000">
                <a:off x="5699520" y="3457080"/>
                <a:ext cx="514800" cy="51768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6" name="CustomShape 49"/>
              <p:cNvSpPr/>
              <p:nvPr/>
            </p:nvSpPr>
            <p:spPr>
              <a:xfrm rot="16200000">
                <a:off x="6218280" y="4488480"/>
                <a:ext cx="514800" cy="51768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CustomShape 50"/>
              <p:cNvSpPr/>
              <p:nvPr/>
            </p:nvSpPr>
            <p:spPr>
              <a:xfrm rot="16200000">
                <a:off x="6218280" y="3972600"/>
                <a:ext cx="514800" cy="51768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8" name="CustomShape 51"/>
              <p:cNvSpPr/>
              <p:nvPr/>
            </p:nvSpPr>
            <p:spPr>
              <a:xfrm rot="16200000">
                <a:off x="6218280" y="3457080"/>
                <a:ext cx="514800" cy="51768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CustomShape 52"/>
              <p:cNvSpPr/>
              <p:nvPr/>
            </p:nvSpPr>
            <p:spPr>
              <a:xfrm rot="16200000">
                <a:off x="4142880" y="5004360"/>
                <a:ext cx="514800" cy="51768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CustomShape 53"/>
              <p:cNvSpPr/>
              <p:nvPr/>
            </p:nvSpPr>
            <p:spPr>
              <a:xfrm rot="16200000">
                <a:off x="4661640" y="5004360"/>
                <a:ext cx="514800" cy="517680"/>
              </a:xfrm>
              <a:prstGeom prst="rect">
                <a:avLst/>
              </a:prstGeom>
              <a:solidFill>
                <a:schemeClr val="accent1">
                  <a:lumMod val="90000"/>
                </a:schemeClr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1" name="CustomShape 54"/>
              <p:cNvSpPr/>
              <p:nvPr/>
            </p:nvSpPr>
            <p:spPr>
              <a:xfrm rot="16200000">
                <a:off x="5180760" y="5004360"/>
                <a:ext cx="514800" cy="51768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2" name="CustomShape 55"/>
              <p:cNvSpPr/>
              <p:nvPr/>
            </p:nvSpPr>
            <p:spPr>
              <a:xfrm rot="16200000">
                <a:off x="5699520" y="5004360"/>
                <a:ext cx="514800" cy="51768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CustomShape 56"/>
              <p:cNvSpPr/>
              <p:nvPr/>
            </p:nvSpPr>
            <p:spPr>
              <a:xfrm rot="16200000">
                <a:off x="6218280" y="5004360"/>
                <a:ext cx="514800" cy="51768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4" name="Group 57"/>
            <p:cNvGrpSpPr/>
            <p:nvPr/>
          </p:nvGrpSpPr>
          <p:grpSpPr>
            <a:xfrm>
              <a:off x="4507920" y="3705480"/>
              <a:ext cx="2021760" cy="1434960"/>
              <a:chOff x="4507920" y="3705480"/>
              <a:chExt cx="2021760" cy="1434960"/>
            </a:xfrm>
          </p:grpSpPr>
          <p:sp>
            <p:nvSpPr>
              <p:cNvPr id="345" name="Line 58"/>
              <p:cNvSpPr/>
              <p:nvPr/>
            </p:nvSpPr>
            <p:spPr>
              <a:xfrm flipV="1">
                <a:off x="4815360" y="4397400"/>
                <a:ext cx="1714320" cy="73728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Line 59"/>
              <p:cNvSpPr/>
              <p:nvPr/>
            </p:nvSpPr>
            <p:spPr>
              <a:xfrm flipH="1" flipV="1">
                <a:off x="4507920" y="3705480"/>
                <a:ext cx="2020320" cy="68940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Line 60"/>
              <p:cNvSpPr/>
              <p:nvPr/>
            </p:nvSpPr>
            <p:spPr>
              <a:xfrm>
                <a:off x="4510800" y="3714120"/>
                <a:ext cx="306000" cy="1426320"/>
              </a:xfrm>
              <a:prstGeom prst="line">
                <a:avLst/>
              </a:prstGeom>
              <a:ln cap="rnd" w="38100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APIs and GPUs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132000" y="1628640"/>
            <a:ext cx="5553720" cy="44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Most steps are controllable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Render states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Enable/disable operations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Some are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programmable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Vertex transform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Pixel shading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539640" y="177480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4"/>
          <p:cNvSpPr/>
          <p:nvPr/>
        </p:nvSpPr>
        <p:spPr>
          <a:xfrm>
            <a:off x="539640" y="2495520"/>
            <a:ext cx="2372400" cy="6433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Clipping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CustomShape 5"/>
          <p:cNvSpPr/>
          <p:nvPr/>
        </p:nvSpPr>
        <p:spPr>
          <a:xfrm>
            <a:off x="539640" y="321156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CustomShape 6"/>
          <p:cNvSpPr/>
          <p:nvPr/>
        </p:nvSpPr>
        <p:spPr>
          <a:xfrm>
            <a:off x="539640" y="393516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Rasterization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4" name="CustomShape 7"/>
          <p:cNvSpPr/>
          <p:nvPr/>
        </p:nvSpPr>
        <p:spPr>
          <a:xfrm>
            <a:off x="539640" y="537516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Z-test, Blending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CustomShape 8"/>
          <p:cNvSpPr/>
          <p:nvPr/>
        </p:nvSpPr>
        <p:spPr>
          <a:xfrm>
            <a:off x="539640" y="465444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Shading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GPU pipeline in a nutshell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914760" y="2666880"/>
            <a:ext cx="7771320" cy="2361240"/>
          </a:xfrm>
          <a:prstGeom prst="flowChartAlternateProcess">
            <a:avLst/>
          </a:prstGeom>
          <a:solidFill>
            <a:srgbClr val="ffffcc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58" name="Group 3"/>
          <p:cNvGrpSpPr/>
          <p:nvPr/>
        </p:nvGrpSpPr>
        <p:grpSpPr>
          <a:xfrm>
            <a:off x="5348520" y="3195720"/>
            <a:ext cx="424080" cy="530640"/>
            <a:chOff x="5348520" y="3195720"/>
            <a:chExt cx="424080" cy="530640"/>
          </a:xfrm>
        </p:grpSpPr>
        <p:grpSp>
          <p:nvGrpSpPr>
            <p:cNvPr id="359" name="Group 4"/>
            <p:cNvGrpSpPr/>
            <p:nvPr/>
          </p:nvGrpSpPr>
          <p:grpSpPr>
            <a:xfrm>
              <a:off x="5348520" y="3195720"/>
              <a:ext cx="424080" cy="530640"/>
              <a:chOff x="5348520" y="3195720"/>
              <a:chExt cx="424080" cy="530640"/>
            </a:xfrm>
          </p:grpSpPr>
          <p:sp>
            <p:nvSpPr>
              <p:cNvPr id="360" name="CustomShape 5"/>
              <p:cNvSpPr/>
              <p:nvPr/>
            </p:nvSpPr>
            <p:spPr>
              <a:xfrm>
                <a:off x="54547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1" name="CustomShape 6"/>
              <p:cNvSpPr/>
              <p:nvPr/>
            </p:nvSpPr>
            <p:spPr>
              <a:xfrm>
                <a:off x="5561280" y="3195720"/>
                <a:ext cx="105120" cy="105120"/>
              </a:xfrm>
              <a:prstGeom prst="rect">
                <a:avLst/>
              </a:prstGeom>
              <a:solidFill>
                <a:srgbClr val="dc5c34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2" name="CustomShape 7"/>
              <p:cNvSpPr/>
              <p:nvPr/>
            </p:nvSpPr>
            <p:spPr>
              <a:xfrm>
                <a:off x="5667480" y="3195720"/>
                <a:ext cx="105120" cy="105120"/>
              </a:xfrm>
              <a:prstGeom prst="rect">
                <a:avLst/>
              </a:prstGeom>
              <a:solidFill>
                <a:srgbClr val="de00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CustomShape 8"/>
              <p:cNvSpPr/>
              <p:nvPr/>
            </p:nvSpPr>
            <p:spPr>
              <a:xfrm>
                <a:off x="5454720" y="3301920"/>
                <a:ext cx="105120" cy="105120"/>
              </a:xfrm>
              <a:prstGeom prst="rect">
                <a:avLst/>
              </a:prstGeom>
              <a:solidFill>
                <a:srgbClr val="9fbb15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CustomShape 9"/>
              <p:cNvSpPr/>
              <p:nvPr/>
            </p:nvSpPr>
            <p:spPr>
              <a:xfrm>
                <a:off x="5561280" y="3301920"/>
                <a:ext cx="105120" cy="105120"/>
              </a:xfrm>
              <a:prstGeom prst="rect">
                <a:avLst/>
              </a:prstGeom>
              <a:solidFill>
                <a:srgbClr val="e63d08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5" name="CustomShape 10"/>
              <p:cNvSpPr/>
              <p:nvPr/>
            </p:nvSpPr>
            <p:spPr>
              <a:xfrm>
                <a:off x="5667480" y="3301920"/>
                <a:ext cx="105120" cy="105120"/>
              </a:xfrm>
              <a:prstGeom prst="rect">
                <a:avLst/>
              </a:prstGeom>
              <a:solidFill>
                <a:srgbClr val="eb419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6" name="CustomShape 11"/>
              <p:cNvSpPr/>
              <p:nvPr/>
            </p:nvSpPr>
            <p:spPr>
              <a:xfrm>
                <a:off x="5454720" y="3408480"/>
                <a:ext cx="105120" cy="105120"/>
              </a:xfrm>
              <a:prstGeom prst="rect">
                <a:avLst/>
              </a:prstGeom>
              <a:solidFill>
                <a:srgbClr val="99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7" name="CustomShape 12"/>
              <p:cNvSpPr/>
              <p:nvPr/>
            </p:nvSpPr>
            <p:spPr>
              <a:xfrm>
                <a:off x="5561280" y="3408480"/>
                <a:ext cx="105120" cy="105120"/>
              </a:xfrm>
              <a:prstGeom prst="rect">
                <a:avLst/>
              </a:prstGeom>
              <a:solidFill>
                <a:srgbClr val="b333b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8" name="CustomShape 13"/>
              <p:cNvSpPr/>
              <p:nvPr/>
            </p:nvSpPr>
            <p:spPr>
              <a:xfrm>
                <a:off x="566748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9" name="CustomShape 14"/>
              <p:cNvSpPr/>
              <p:nvPr/>
            </p:nvSpPr>
            <p:spPr>
              <a:xfrm>
                <a:off x="5454720" y="3514680"/>
                <a:ext cx="105120" cy="105120"/>
              </a:xfrm>
              <a:prstGeom prst="rect">
                <a:avLst/>
              </a:prstGeom>
              <a:solidFill>
                <a:srgbClr val="2ea7f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0" name="CustomShape 15"/>
              <p:cNvSpPr/>
              <p:nvPr/>
            </p:nvSpPr>
            <p:spPr>
              <a:xfrm>
                <a:off x="5561280" y="3514680"/>
                <a:ext cx="105120" cy="105120"/>
              </a:xfrm>
              <a:prstGeom prst="rect">
                <a:avLst/>
              </a:prstGeom>
              <a:solidFill>
                <a:srgbClr val="6a13df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1" name="CustomShape 16"/>
              <p:cNvSpPr/>
              <p:nvPr/>
            </p:nvSpPr>
            <p:spPr>
              <a:xfrm>
                <a:off x="566748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2" name="CustomShape 17"/>
              <p:cNvSpPr/>
              <p:nvPr/>
            </p:nvSpPr>
            <p:spPr>
              <a:xfrm>
                <a:off x="54547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3" name="CustomShape 18"/>
              <p:cNvSpPr/>
              <p:nvPr/>
            </p:nvSpPr>
            <p:spPr>
              <a:xfrm>
                <a:off x="5561280" y="3621240"/>
                <a:ext cx="105120" cy="105120"/>
              </a:xfrm>
              <a:prstGeom prst="rect">
                <a:avLst/>
              </a:prstGeom>
              <a:solidFill>
                <a:srgbClr val="4812e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4" name="CustomShape 19"/>
              <p:cNvSpPr/>
              <p:nvPr/>
            </p:nvSpPr>
            <p:spPr>
              <a:xfrm>
                <a:off x="566748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5" name="CustomShape 20"/>
              <p:cNvSpPr/>
              <p:nvPr/>
            </p:nvSpPr>
            <p:spPr>
              <a:xfrm>
                <a:off x="53485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CustomShape 21"/>
              <p:cNvSpPr/>
              <p:nvPr/>
            </p:nvSpPr>
            <p:spPr>
              <a:xfrm>
                <a:off x="5348520" y="3301920"/>
                <a:ext cx="105120" cy="105120"/>
              </a:xfrm>
              <a:prstGeom prst="rect">
                <a:avLst/>
              </a:prstGeom>
              <a:solidFill>
                <a:srgbClr val="10fc1b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CustomShape 22"/>
              <p:cNvSpPr/>
              <p:nvPr/>
            </p:nvSpPr>
            <p:spPr>
              <a:xfrm>
                <a:off x="534852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8" name="CustomShape 23"/>
              <p:cNvSpPr/>
              <p:nvPr/>
            </p:nvSpPr>
            <p:spPr>
              <a:xfrm>
                <a:off x="534852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9" name="CustomShape 24"/>
              <p:cNvSpPr/>
              <p:nvPr/>
            </p:nvSpPr>
            <p:spPr>
              <a:xfrm>
                <a:off x="53485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80" name="Group 25"/>
            <p:cNvGrpSpPr/>
            <p:nvPr/>
          </p:nvGrpSpPr>
          <p:grpSpPr>
            <a:xfrm>
              <a:off x="5426640" y="3274560"/>
              <a:ext cx="295920" cy="415080"/>
              <a:chOff x="5426640" y="3274560"/>
              <a:chExt cx="295920" cy="415080"/>
            </a:xfrm>
          </p:grpSpPr>
          <p:sp>
            <p:nvSpPr>
              <p:cNvPr id="381" name="Line 26"/>
              <p:cNvSpPr/>
              <p:nvPr/>
            </p:nvSpPr>
            <p:spPr>
              <a:xfrm>
                <a:off x="5427720" y="3337560"/>
                <a:ext cx="152280" cy="35208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Line 27"/>
              <p:cNvSpPr/>
              <p:nvPr/>
            </p:nvSpPr>
            <p:spPr>
              <a:xfrm flipV="1">
                <a:off x="5580360" y="3274560"/>
                <a:ext cx="142200" cy="41472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Line 28"/>
              <p:cNvSpPr/>
              <p:nvPr/>
            </p:nvSpPr>
            <p:spPr>
              <a:xfrm flipH="1">
                <a:off x="5426640" y="3275280"/>
                <a:ext cx="294120" cy="6264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384" name="CustomShape 29"/>
          <p:cNvSpPr/>
          <p:nvPr/>
        </p:nvSpPr>
        <p:spPr>
          <a:xfrm rot="16200000">
            <a:off x="-183960" y="3552840"/>
            <a:ext cx="1524960" cy="363960"/>
          </a:xfrm>
          <a:prstGeom prst="rect">
            <a:avLst/>
          </a:prstGeom>
          <a:noFill/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CustomShape 30"/>
          <p:cNvSpPr/>
          <p:nvPr/>
        </p:nvSpPr>
        <p:spPr>
          <a:xfrm>
            <a:off x="2046600" y="3429000"/>
            <a:ext cx="1381680" cy="129420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Vertex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31"/>
          <p:cNvSpPr/>
          <p:nvPr/>
        </p:nvSpPr>
        <p:spPr>
          <a:xfrm>
            <a:off x="3947040" y="3662280"/>
            <a:ext cx="1099800" cy="36396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Rasterizer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32"/>
          <p:cNvSpPr/>
          <p:nvPr/>
        </p:nvSpPr>
        <p:spPr>
          <a:xfrm>
            <a:off x="5877000" y="3429000"/>
            <a:ext cx="1195920" cy="121824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Line 33"/>
          <p:cNvSpPr/>
          <p:nvPr/>
        </p:nvSpPr>
        <p:spPr>
          <a:xfrm>
            <a:off x="847800" y="3809880"/>
            <a:ext cx="12193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89" name="Line 34"/>
          <p:cNvSpPr/>
          <p:nvPr/>
        </p:nvSpPr>
        <p:spPr>
          <a:xfrm>
            <a:off x="3273480" y="3886200"/>
            <a:ext cx="60948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0" name="Line 35"/>
          <p:cNvSpPr/>
          <p:nvPr/>
        </p:nvSpPr>
        <p:spPr>
          <a:xfrm>
            <a:off x="5114880" y="3886200"/>
            <a:ext cx="7621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Line 36"/>
          <p:cNvSpPr/>
          <p:nvPr/>
        </p:nvSpPr>
        <p:spPr>
          <a:xfrm>
            <a:off x="7096320" y="3886200"/>
            <a:ext cx="76176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2" name="Group 37"/>
          <p:cNvGrpSpPr/>
          <p:nvPr/>
        </p:nvGrpSpPr>
        <p:grpSpPr>
          <a:xfrm>
            <a:off x="1000440" y="3124080"/>
            <a:ext cx="760680" cy="608400"/>
            <a:chOff x="1000440" y="3124080"/>
            <a:chExt cx="760680" cy="608400"/>
          </a:xfrm>
        </p:grpSpPr>
        <p:sp>
          <p:nvSpPr>
            <p:cNvPr id="393" name="CustomShape 38"/>
            <p:cNvSpPr/>
            <p:nvPr/>
          </p:nvSpPr>
          <p:spPr>
            <a:xfrm>
              <a:off x="1305000" y="3124080"/>
              <a:ext cx="151200" cy="15120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CustomShape 39"/>
            <p:cNvSpPr/>
            <p:nvPr/>
          </p:nvSpPr>
          <p:spPr>
            <a:xfrm>
              <a:off x="1609920" y="3429000"/>
              <a:ext cx="151200" cy="15120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CustomShape 40"/>
            <p:cNvSpPr/>
            <p:nvPr/>
          </p:nvSpPr>
          <p:spPr>
            <a:xfrm>
              <a:off x="1000440" y="3581280"/>
              <a:ext cx="151200" cy="15120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Line 41"/>
            <p:cNvSpPr/>
            <p:nvPr/>
          </p:nvSpPr>
          <p:spPr>
            <a:xfrm flipH="1">
              <a:off x="1076400" y="3200400"/>
              <a:ext cx="304920" cy="45720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Line 42"/>
            <p:cNvSpPr/>
            <p:nvPr/>
          </p:nvSpPr>
          <p:spPr>
            <a:xfrm flipV="1">
              <a:off x="1076400" y="3504960"/>
              <a:ext cx="609480" cy="15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Line 43"/>
            <p:cNvSpPr/>
            <p:nvPr/>
          </p:nvSpPr>
          <p:spPr>
            <a:xfrm flipH="1" flipV="1">
              <a:off x="1381320" y="3200400"/>
              <a:ext cx="304560" cy="3045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99" name="Group 44"/>
          <p:cNvGrpSpPr/>
          <p:nvPr/>
        </p:nvGrpSpPr>
        <p:grpSpPr>
          <a:xfrm>
            <a:off x="3428640" y="3127680"/>
            <a:ext cx="440640" cy="561240"/>
            <a:chOff x="3428640" y="3127680"/>
            <a:chExt cx="440640" cy="561240"/>
          </a:xfrm>
        </p:grpSpPr>
        <p:sp>
          <p:nvSpPr>
            <p:cNvPr id="400" name="CustomShape 45"/>
            <p:cNvSpPr/>
            <p:nvPr/>
          </p:nvSpPr>
          <p:spPr>
            <a:xfrm rot="18177000">
              <a:off x="3448080" y="3210840"/>
              <a:ext cx="106920" cy="10512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CustomShape 46"/>
            <p:cNvSpPr/>
            <p:nvPr/>
          </p:nvSpPr>
          <p:spPr>
            <a:xfrm rot="18177000">
              <a:off x="3743640" y="3147480"/>
              <a:ext cx="105120" cy="10512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CustomShape 47"/>
            <p:cNvSpPr/>
            <p:nvPr/>
          </p:nvSpPr>
          <p:spPr>
            <a:xfrm rot="18177000">
              <a:off x="3600720" y="3563280"/>
              <a:ext cx="105120" cy="10512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Line 48"/>
            <p:cNvSpPr/>
            <p:nvPr/>
          </p:nvSpPr>
          <p:spPr>
            <a:xfrm>
              <a:off x="3502800" y="3263400"/>
              <a:ext cx="151920" cy="3520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Line 49"/>
            <p:cNvSpPr/>
            <p:nvPr/>
          </p:nvSpPr>
          <p:spPr>
            <a:xfrm flipV="1">
              <a:off x="3655440" y="3200400"/>
              <a:ext cx="142200" cy="41472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5" name="Line 50"/>
            <p:cNvSpPr/>
            <p:nvPr/>
          </p:nvSpPr>
          <p:spPr>
            <a:xfrm flipH="1">
              <a:off x="3501720" y="3201120"/>
              <a:ext cx="294120" cy="6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06" name="Group 51"/>
          <p:cNvGrpSpPr/>
          <p:nvPr/>
        </p:nvGrpSpPr>
        <p:grpSpPr>
          <a:xfrm>
            <a:off x="7858440" y="3581280"/>
            <a:ext cx="761040" cy="608760"/>
            <a:chOff x="7858440" y="3581280"/>
            <a:chExt cx="761040" cy="608760"/>
          </a:xfrm>
        </p:grpSpPr>
        <p:grpSp>
          <p:nvGrpSpPr>
            <p:cNvPr id="407" name="Group 52"/>
            <p:cNvGrpSpPr/>
            <p:nvPr/>
          </p:nvGrpSpPr>
          <p:grpSpPr>
            <a:xfrm>
              <a:off x="7858440" y="3581280"/>
              <a:ext cx="761040" cy="608760"/>
              <a:chOff x="7858440" y="3581280"/>
              <a:chExt cx="761040" cy="608760"/>
            </a:xfrm>
          </p:grpSpPr>
          <p:sp>
            <p:nvSpPr>
              <p:cNvPr id="408" name="CustomShape 53"/>
              <p:cNvSpPr/>
              <p:nvPr/>
            </p:nvSpPr>
            <p:spPr>
              <a:xfrm>
                <a:off x="81630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CustomShape 54"/>
              <p:cNvSpPr/>
              <p:nvPr/>
            </p:nvSpPr>
            <p:spPr>
              <a:xfrm>
                <a:off x="82393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0" name="CustomShape 55"/>
              <p:cNvSpPr/>
              <p:nvPr/>
            </p:nvSpPr>
            <p:spPr>
              <a:xfrm>
                <a:off x="83156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1" name="CustomShape 56"/>
              <p:cNvSpPr/>
              <p:nvPr/>
            </p:nvSpPr>
            <p:spPr>
              <a:xfrm>
                <a:off x="83916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2" name="CustomShape 57"/>
              <p:cNvSpPr/>
              <p:nvPr/>
            </p:nvSpPr>
            <p:spPr>
              <a:xfrm>
                <a:off x="84679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3" name="CustomShape 58"/>
              <p:cNvSpPr/>
              <p:nvPr/>
            </p:nvSpPr>
            <p:spPr>
              <a:xfrm>
                <a:off x="81630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CustomShape 59"/>
              <p:cNvSpPr/>
              <p:nvPr/>
            </p:nvSpPr>
            <p:spPr>
              <a:xfrm>
                <a:off x="82393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CustomShape 60"/>
              <p:cNvSpPr/>
              <p:nvPr/>
            </p:nvSpPr>
            <p:spPr>
              <a:xfrm>
                <a:off x="83156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6" name="CustomShape 61"/>
              <p:cNvSpPr/>
              <p:nvPr/>
            </p:nvSpPr>
            <p:spPr>
              <a:xfrm>
                <a:off x="83916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7" name="CustomShape 62"/>
              <p:cNvSpPr/>
              <p:nvPr/>
            </p:nvSpPr>
            <p:spPr>
              <a:xfrm>
                <a:off x="84679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8" name="CustomShape 63"/>
              <p:cNvSpPr/>
              <p:nvPr/>
            </p:nvSpPr>
            <p:spPr>
              <a:xfrm>
                <a:off x="81630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9" name="CustomShape 64"/>
              <p:cNvSpPr/>
              <p:nvPr/>
            </p:nvSpPr>
            <p:spPr>
              <a:xfrm>
                <a:off x="82393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0" name="CustomShape 65"/>
              <p:cNvSpPr/>
              <p:nvPr/>
            </p:nvSpPr>
            <p:spPr>
              <a:xfrm>
                <a:off x="83156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1" name="CustomShape 66"/>
              <p:cNvSpPr/>
              <p:nvPr/>
            </p:nvSpPr>
            <p:spPr>
              <a:xfrm>
                <a:off x="83916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2" name="CustomShape 67"/>
              <p:cNvSpPr/>
              <p:nvPr/>
            </p:nvSpPr>
            <p:spPr>
              <a:xfrm>
                <a:off x="84679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3" name="CustomShape 68"/>
              <p:cNvSpPr/>
              <p:nvPr/>
            </p:nvSpPr>
            <p:spPr>
              <a:xfrm>
                <a:off x="81630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4" name="CustomShape 69"/>
              <p:cNvSpPr/>
              <p:nvPr/>
            </p:nvSpPr>
            <p:spPr>
              <a:xfrm>
                <a:off x="82393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5" name="CustomShape 70"/>
              <p:cNvSpPr/>
              <p:nvPr/>
            </p:nvSpPr>
            <p:spPr>
              <a:xfrm>
                <a:off x="83156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6" name="CustomShape 71"/>
              <p:cNvSpPr/>
              <p:nvPr/>
            </p:nvSpPr>
            <p:spPr>
              <a:xfrm>
                <a:off x="83916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7" name="CustomShape 72"/>
              <p:cNvSpPr/>
              <p:nvPr/>
            </p:nvSpPr>
            <p:spPr>
              <a:xfrm>
                <a:off x="84679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8" name="CustomShape 73"/>
              <p:cNvSpPr/>
              <p:nvPr/>
            </p:nvSpPr>
            <p:spPr>
              <a:xfrm>
                <a:off x="81630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CustomShape 74"/>
              <p:cNvSpPr/>
              <p:nvPr/>
            </p:nvSpPr>
            <p:spPr>
              <a:xfrm>
                <a:off x="82393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CustomShape 75"/>
              <p:cNvSpPr/>
              <p:nvPr/>
            </p:nvSpPr>
            <p:spPr>
              <a:xfrm>
                <a:off x="83156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1" name="CustomShape 76"/>
              <p:cNvSpPr/>
              <p:nvPr/>
            </p:nvSpPr>
            <p:spPr>
              <a:xfrm>
                <a:off x="83916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2" name="CustomShape 77"/>
              <p:cNvSpPr/>
              <p:nvPr/>
            </p:nvSpPr>
            <p:spPr>
              <a:xfrm>
                <a:off x="84679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3" name="CustomShape 78"/>
              <p:cNvSpPr/>
              <p:nvPr/>
            </p:nvSpPr>
            <p:spPr>
              <a:xfrm>
                <a:off x="79344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CustomShape 79"/>
              <p:cNvSpPr/>
              <p:nvPr/>
            </p:nvSpPr>
            <p:spPr>
              <a:xfrm>
                <a:off x="80107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CustomShape 80"/>
              <p:cNvSpPr/>
              <p:nvPr/>
            </p:nvSpPr>
            <p:spPr>
              <a:xfrm>
                <a:off x="80870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CustomShape 81"/>
              <p:cNvSpPr/>
              <p:nvPr/>
            </p:nvSpPr>
            <p:spPr>
              <a:xfrm>
                <a:off x="81630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CustomShape 82"/>
              <p:cNvSpPr/>
              <p:nvPr/>
            </p:nvSpPr>
            <p:spPr>
              <a:xfrm>
                <a:off x="82393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CustomShape 83"/>
              <p:cNvSpPr/>
              <p:nvPr/>
            </p:nvSpPr>
            <p:spPr>
              <a:xfrm>
                <a:off x="83156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CustomShape 84"/>
              <p:cNvSpPr/>
              <p:nvPr/>
            </p:nvSpPr>
            <p:spPr>
              <a:xfrm>
                <a:off x="83916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CustomShape 85"/>
              <p:cNvSpPr/>
              <p:nvPr/>
            </p:nvSpPr>
            <p:spPr>
              <a:xfrm>
                <a:off x="84679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CustomShape 86"/>
              <p:cNvSpPr/>
              <p:nvPr/>
            </p:nvSpPr>
            <p:spPr>
              <a:xfrm>
                <a:off x="78584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CustomShape 87"/>
              <p:cNvSpPr/>
              <p:nvPr/>
            </p:nvSpPr>
            <p:spPr>
              <a:xfrm>
                <a:off x="79344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3" name="CustomShape 88"/>
              <p:cNvSpPr/>
              <p:nvPr/>
            </p:nvSpPr>
            <p:spPr>
              <a:xfrm>
                <a:off x="80107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4" name="CustomShape 89"/>
              <p:cNvSpPr/>
              <p:nvPr/>
            </p:nvSpPr>
            <p:spPr>
              <a:xfrm>
                <a:off x="80870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5" name="CustomShape 90"/>
              <p:cNvSpPr/>
              <p:nvPr/>
            </p:nvSpPr>
            <p:spPr>
              <a:xfrm>
                <a:off x="81630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6" name="CustomShape 91"/>
              <p:cNvSpPr/>
              <p:nvPr/>
            </p:nvSpPr>
            <p:spPr>
              <a:xfrm>
                <a:off x="82393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7" name="CustomShape 92"/>
              <p:cNvSpPr/>
              <p:nvPr/>
            </p:nvSpPr>
            <p:spPr>
              <a:xfrm>
                <a:off x="83156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8" name="CustomShape 93"/>
              <p:cNvSpPr/>
              <p:nvPr/>
            </p:nvSpPr>
            <p:spPr>
              <a:xfrm>
                <a:off x="83916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9" name="CustomShape 94"/>
              <p:cNvSpPr/>
              <p:nvPr/>
            </p:nvSpPr>
            <p:spPr>
              <a:xfrm>
                <a:off x="84679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0" name="CustomShape 95"/>
              <p:cNvSpPr/>
              <p:nvPr/>
            </p:nvSpPr>
            <p:spPr>
              <a:xfrm>
                <a:off x="78584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1" name="CustomShape 96"/>
              <p:cNvSpPr/>
              <p:nvPr/>
            </p:nvSpPr>
            <p:spPr>
              <a:xfrm>
                <a:off x="79344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2" name="CustomShape 97"/>
              <p:cNvSpPr/>
              <p:nvPr/>
            </p:nvSpPr>
            <p:spPr>
              <a:xfrm>
                <a:off x="80107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3" name="CustomShape 98"/>
              <p:cNvSpPr/>
              <p:nvPr/>
            </p:nvSpPr>
            <p:spPr>
              <a:xfrm>
                <a:off x="80870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4" name="CustomShape 99"/>
              <p:cNvSpPr/>
              <p:nvPr/>
            </p:nvSpPr>
            <p:spPr>
              <a:xfrm>
                <a:off x="81630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5" name="CustomShape 100"/>
              <p:cNvSpPr/>
              <p:nvPr/>
            </p:nvSpPr>
            <p:spPr>
              <a:xfrm>
                <a:off x="82393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6" name="CustomShape 101"/>
              <p:cNvSpPr/>
              <p:nvPr/>
            </p:nvSpPr>
            <p:spPr>
              <a:xfrm>
                <a:off x="83156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7" name="CustomShape 102"/>
              <p:cNvSpPr/>
              <p:nvPr/>
            </p:nvSpPr>
            <p:spPr>
              <a:xfrm>
                <a:off x="83916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8" name="CustomShape 103"/>
              <p:cNvSpPr/>
              <p:nvPr/>
            </p:nvSpPr>
            <p:spPr>
              <a:xfrm>
                <a:off x="84679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59" name="CustomShape 104"/>
              <p:cNvSpPr/>
              <p:nvPr/>
            </p:nvSpPr>
            <p:spPr>
              <a:xfrm>
                <a:off x="78584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0" name="CustomShape 105"/>
              <p:cNvSpPr/>
              <p:nvPr/>
            </p:nvSpPr>
            <p:spPr>
              <a:xfrm>
                <a:off x="85442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1" name="CustomShape 106"/>
              <p:cNvSpPr/>
              <p:nvPr/>
            </p:nvSpPr>
            <p:spPr>
              <a:xfrm>
                <a:off x="85442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2" name="CustomShape 107"/>
              <p:cNvSpPr/>
              <p:nvPr/>
            </p:nvSpPr>
            <p:spPr>
              <a:xfrm>
                <a:off x="85442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3" name="CustomShape 108"/>
              <p:cNvSpPr/>
              <p:nvPr/>
            </p:nvSpPr>
            <p:spPr>
              <a:xfrm>
                <a:off x="85442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4" name="CustomShape 109"/>
              <p:cNvSpPr/>
              <p:nvPr/>
            </p:nvSpPr>
            <p:spPr>
              <a:xfrm>
                <a:off x="85442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5" name="CustomShape 110"/>
              <p:cNvSpPr/>
              <p:nvPr/>
            </p:nvSpPr>
            <p:spPr>
              <a:xfrm>
                <a:off x="85442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6" name="CustomShape 111"/>
              <p:cNvSpPr/>
              <p:nvPr/>
            </p:nvSpPr>
            <p:spPr>
              <a:xfrm>
                <a:off x="85442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7" name="CustomShape 112"/>
              <p:cNvSpPr/>
              <p:nvPr/>
            </p:nvSpPr>
            <p:spPr>
              <a:xfrm>
                <a:off x="85442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8" name="CustomShape 113"/>
              <p:cNvSpPr/>
              <p:nvPr/>
            </p:nvSpPr>
            <p:spPr>
              <a:xfrm>
                <a:off x="79344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69" name="CustomShape 114"/>
              <p:cNvSpPr/>
              <p:nvPr/>
            </p:nvSpPr>
            <p:spPr>
              <a:xfrm>
                <a:off x="80107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0" name="CustomShape 115"/>
              <p:cNvSpPr/>
              <p:nvPr/>
            </p:nvSpPr>
            <p:spPr>
              <a:xfrm>
                <a:off x="80870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1" name="CustomShape 116"/>
              <p:cNvSpPr/>
              <p:nvPr/>
            </p:nvSpPr>
            <p:spPr>
              <a:xfrm>
                <a:off x="79344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2" name="CustomShape 117"/>
              <p:cNvSpPr/>
              <p:nvPr/>
            </p:nvSpPr>
            <p:spPr>
              <a:xfrm>
                <a:off x="80107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3" name="CustomShape 118"/>
              <p:cNvSpPr/>
              <p:nvPr/>
            </p:nvSpPr>
            <p:spPr>
              <a:xfrm>
                <a:off x="80870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4" name="CustomShape 119"/>
              <p:cNvSpPr/>
              <p:nvPr/>
            </p:nvSpPr>
            <p:spPr>
              <a:xfrm>
                <a:off x="79344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5" name="CustomShape 120"/>
              <p:cNvSpPr/>
              <p:nvPr/>
            </p:nvSpPr>
            <p:spPr>
              <a:xfrm>
                <a:off x="80107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6" name="CustomShape 121"/>
              <p:cNvSpPr/>
              <p:nvPr/>
            </p:nvSpPr>
            <p:spPr>
              <a:xfrm>
                <a:off x="80870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7" name="CustomShape 122"/>
              <p:cNvSpPr/>
              <p:nvPr/>
            </p:nvSpPr>
            <p:spPr>
              <a:xfrm>
                <a:off x="79344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8" name="CustomShape 123"/>
              <p:cNvSpPr/>
              <p:nvPr/>
            </p:nvSpPr>
            <p:spPr>
              <a:xfrm>
                <a:off x="80107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9" name="CustomShape 124"/>
              <p:cNvSpPr/>
              <p:nvPr/>
            </p:nvSpPr>
            <p:spPr>
              <a:xfrm>
                <a:off x="80870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0" name="CustomShape 125"/>
              <p:cNvSpPr/>
              <p:nvPr/>
            </p:nvSpPr>
            <p:spPr>
              <a:xfrm>
                <a:off x="79344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1" name="CustomShape 126"/>
              <p:cNvSpPr/>
              <p:nvPr/>
            </p:nvSpPr>
            <p:spPr>
              <a:xfrm>
                <a:off x="80107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2" name="CustomShape 127"/>
              <p:cNvSpPr/>
              <p:nvPr/>
            </p:nvSpPr>
            <p:spPr>
              <a:xfrm>
                <a:off x="80870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3" name="CustomShape 128"/>
              <p:cNvSpPr/>
              <p:nvPr/>
            </p:nvSpPr>
            <p:spPr>
              <a:xfrm>
                <a:off x="78584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4" name="CustomShape 129"/>
              <p:cNvSpPr/>
              <p:nvPr/>
            </p:nvSpPr>
            <p:spPr>
              <a:xfrm>
                <a:off x="78584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5" name="CustomShape 130"/>
              <p:cNvSpPr/>
              <p:nvPr/>
            </p:nvSpPr>
            <p:spPr>
              <a:xfrm>
                <a:off x="78584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6" name="CustomShape 131"/>
              <p:cNvSpPr/>
              <p:nvPr/>
            </p:nvSpPr>
            <p:spPr>
              <a:xfrm>
                <a:off x="78584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87" name="CustomShape 132"/>
              <p:cNvSpPr/>
              <p:nvPr/>
            </p:nvSpPr>
            <p:spPr>
              <a:xfrm>
                <a:off x="78584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8" name="Group 133"/>
            <p:cNvGrpSpPr/>
            <p:nvPr/>
          </p:nvGrpSpPr>
          <p:grpSpPr>
            <a:xfrm>
              <a:off x="7909200" y="3657600"/>
              <a:ext cx="303840" cy="380160"/>
              <a:chOff x="7909200" y="3657600"/>
              <a:chExt cx="303840" cy="380160"/>
            </a:xfrm>
          </p:grpSpPr>
          <p:sp>
            <p:nvSpPr>
              <p:cNvPr id="489" name="CustomShape 134"/>
              <p:cNvSpPr/>
              <p:nvPr/>
            </p:nvSpPr>
            <p:spPr>
              <a:xfrm>
                <a:off x="798552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0" name="CustomShape 135"/>
              <p:cNvSpPr/>
              <p:nvPr/>
            </p:nvSpPr>
            <p:spPr>
              <a:xfrm>
                <a:off x="8061480" y="36576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1" name="CustomShape 136"/>
              <p:cNvSpPr/>
              <p:nvPr/>
            </p:nvSpPr>
            <p:spPr>
              <a:xfrm>
                <a:off x="8137800" y="365760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2" name="CustomShape 137"/>
              <p:cNvSpPr/>
              <p:nvPr/>
            </p:nvSpPr>
            <p:spPr>
              <a:xfrm>
                <a:off x="7985520" y="373392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3" name="CustomShape 138"/>
              <p:cNvSpPr/>
              <p:nvPr/>
            </p:nvSpPr>
            <p:spPr>
              <a:xfrm>
                <a:off x="8061480" y="37339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4" name="CustomShape 139"/>
              <p:cNvSpPr/>
              <p:nvPr/>
            </p:nvSpPr>
            <p:spPr>
              <a:xfrm>
                <a:off x="8137800" y="373392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5" name="CustomShape 140"/>
              <p:cNvSpPr/>
              <p:nvPr/>
            </p:nvSpPr>
            <p:spPr>
              <a:xfrm>
                <a:off x="7985520" y="380988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6" name="CustomShape 141"/>
              <p:cNvSpPr/>
              <p:nvPr/>
            </p:nvSpPr>
            <p:spPr>
              <a:xfrm>
                <a:off x="8061480" y="380988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7" name="CustomShape 142"/>
              <p:cNvSpPr/>
              <p:nvPr/>
            </p:nvSpPr>
            <p:spPr>
              <a:xfrm>
                <a:off x="81378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8" name="CustomShape 143"/>
              <p:cNvSpPr/>
              <p:nvPr/>
            </p:nvSpPr>
            <p:spPr>
              <a:xfrm>
                <a:off x="7985520" y="388620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99" name="CustomShape 144"/>
              <p:cNvSpPr/>
              <p:nvPr/>
            </p:nvSpPr>
            <p:spPr>
              <a:xfrm>
                <a:off x="8061480" y="38862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0" name="CustomShape 145"/>
              <p:cNvSpPr/>
              <p:nvPr/>
            </p:nvSpPr>
            <p:spPr>
              <a:xfrm>
                <a:off x="81378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1" name="CustomShape 146"/>
              <p:cNvSpPr/>
              <p:nvPr/>
            </p:nvSpPr>
            <p:spPr>
              <a:xfrm>
                <a:off x="798552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2" name="CustomShape 147"/>
              <p:cNvSpPr/>
              <p:nvPr/>
            </p:nvSpPr>
            <p:spPr>
              <a:xfrm>
                <a:off x="8061480" y="39625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3" name="CustomShape 148"/>
              <p:cNvSpPr/>
              <p:nvPr/>
            </p:nvSpPr>
            <p:spPr>
              <a:xfrm>
                <a:off x="81378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4" name="CustomShape 149"/>
              <p:cNvSpPr/>
              <p:nvPr/>
            </p:nvSpPr>
            <p:spPr>
              <a:xfrm>
                <a:off x="790920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5" name="CustomShape 150"/>
              <p:cNvSpPr/>
              <p:nvPr/>
            </p:nvSpPr>
            <p:spPr>
              <a:xfrm>
                <a:off x="7909200" y="3733920"/>
                <a:ext cx="75240" cy="75240"/>
              </a:xfrm>
              <a:prstGeom prst="rect">
                <a:avLst/>
              </a:prstGeom>
              <a:solidFill>
                <a:srgbClr val="cc66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6" name="CustomShape 151"/>
              <p:cNvSpPr/>
              <p:nvPr/>
            </p:nvSpPr>
            <p:spPr>
              <a:xfrm>
                <a:off x="79092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7" name="CustomShape 152"/>
              <p:cNvSpPr/>
              <p:nvPr/>
            </p:nvSpPr>
            <p:spPr>
              <a:xfrm>
                <a:off x="79092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CustomShape 153"/>
              <p:cNvSpPr/>
              <p:nvPr/>
            </p:nvSpPr>
            <p:spPr>
              <a:xfrm>
                <a:off x="79092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09" name="CustomShape 154"/>
          <p:cNvSpPr/>
          <p:nvPr/>
        </p:nvSpPr>
        <p:spPr>
          <a:xfrm>
            <a:off x="946800" y="2830680"/>
            <a:ext cx="8755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geometry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0" name="CustomShape 155"/>
          <p:cNvSpPr/>
          <p:nvPr/>
        </p:nvSpPr>
        <p:spPr>
          <a:xfrm>
            <a:off x="3086640" y="2895480"/>
            <a:ext cx="861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1" name="CustomShape 156"/>
          <p:cNvSpPr/>
          <p:nvPr/>
        </p:nvSpPr>
        <p:spPr>
          <a:xfrm>
            <a:off x="5080320" y="2895480"/>
            <a:ext cx="925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12" name="CustomShape 157"/>
          <p:cNvSpPr/>
          <p:nvPr/>
        </p:nvSpPr>
        <p:spPr>
          <a:xfrm>
            <a:off x="7047000" y="2971800"/>
            <a:ext cx="58320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pixels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513" name="Group 158"/>
          <p:cNvGrpSpPr/>
          <p:nvPr/>
        </p:nvGrpSpPr>
        <p:grpSpPr>
          <a:xfrm>
            <a:off x="7248600" y="3352680"/>
            <a:ext cx="305640" cy="380160"/>
            <a:chOff x="7248600" y="3352680"/>
            <a:chExt cx="305640" cy="380160"/>
          </a:xfrm>
        </p:grpSpPr>
        <p:sp>
          <p:nvSpPr>
            <p:cNvPr id="514" name="CustomShape 159"/>
            <p:cNvSpPr/>
            <p:nvPr/>
          </p:nvSpPr>
          <p:spPr>
            <a:xfrm>
              <a:off x="732528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5" name="CustomShape 160"/>
            <p:cNvSpPr/>
            <p:nvPr/>
          </p:nvSpPr>
          <p:spPr>
            <a:xfrm>
              <a:off x="7401960" y="33526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CustomShape 161"/>
            <p:cNvSpPr/>
            <p:nvPr/>
          </p:nvSpPr>
          <p:spPr>
            <a:xfrm>
              <a:off x="7478640" y="335268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CustomShape 162"/>
            <p:cNvSpPr/>
            <p:nvPr/>
          </p:nvSpPr>
          <p:spPr>
            <a:xfrm>
              <a:off x="7325280" y="342900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CustomShape 163"/>
            <p:cNvSpPr/>
            <p:nvPr/>
          </p:nvSpPr>
          <p:spPr>
            <a:xfrm>
              <a:off x="7401960" y="34290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CustomShape 164"/>
            <p:cNvSpPr/>
            <p:nvPr/>
          </p:nvSpPr>
          <p:spPr>
            <a:xfrm>
              <a:off x="7478640" y="342900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CustomShape 165"/>
            <p:cNvSpPr/>
            <p:nvPr/>
          </p:nvSpPr>
          <p:spPr>
            <a:xfrm>
              <a:off x="7325280" y="350532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CustomShape 166"/>
            <p:cNvSpPr/>
            <p:nvPr/>
          </p:nvSpPr>
          <p:spPr>
            <a:xfrm>
              <a:off x="7401960" y="350532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CustomShape 167"/>
            <p:cNvSpPr/>
            <p:nvPr/>
          </p:nvSpPr>
          <p:spPr>
            <a:xfrm>
              <a:off x="747864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CustomShape 168"/>
            <p:cNvSpPr/>
            <p:nvPr/>
          </p:nvSpPr>
          <p:spPr>
            <a:xfrm>
              <a:off x="7325280" y="358128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4" name="CustomShape 169"/>
            <p:cNvSpPr/>
            <p:nvPr/>
          </p:nvSpPr>
          <p:spPr>
            <a:xfrm>
              <a:off x="7401960" y="35812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CustomShape 170"/>
            <p:cNvSpPr/>
            <p:nvPr/>
          </p:nvSpPr>
          <p:spPr>
            <a:xfrm>
              <a:off x="747864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6" name="CustomShape 171"/>
            <p:cNvSpPr/>
            <p:nvPr/>
          </p:nvSpPr>
          <p:spPr>
            <a:xfrm>
              <a:off x="732528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7" name="CustomShape 172"/>
            <p:cNvSpPr/>
            <p:nvPr/>
          </p:nvSpPr>
          <p:spPr>
            <a:xfrm>
              <a:off x="7401960" y="36576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8" name="CustomShape 173"/>
            <p:cNvSpPr/>
            <p:nvPr/>
          </p:nvSpPr>
          <p:spPr>
            <a:xfrm>
              <a:off x="747864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9" name="CustomShape 174"/>
            <p:cNvSpPr/>
            <p:nvPr/>
          </p:nvSpPr>
          <p:spPr>
            <a:xfrm>
              <a:off x="724860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0" name="CustomShape 175"/>
            <p:cNvSpPr/>
            <p:nvPr/>
          </p:nvSpPr>
          <p:spPr>
            <a:xfrm>
              <a:off x="7248600" y="3429000"/>
              <a:ext cx="75600" cy="75240"/>
            </a:xfrm>
            <a:prstGeom prst="rect">
              <a:avLst/>
            </a:prstGeom>
            <a:solidFill>
              <a:srgbClr val="cc6600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1" name="CustomShape 176"/>
            <p:cNvSpPr/>
            <p:nvPr/>
          </p:nvSpPr>
          <p:spPr>
            <a:xfrm>
              <a:off x="724860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2" name="CustomShape 177"/>
            <p:cNvSpPr/>
            <p:nvPr/>
          </p:nvSpPr>
          <p:spPr>
            <a:xfrm>
              <a:off x="724860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3" name="CustomShape 178"/>
            <p:cNvSpPr/>
            <p:nvPr/>
          </p:nvSpPr>
          <p:spPr>
            <a:xfrm>
              <a:off x="724860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34" name="CustomShape 179"/>
          <p:cNvSpPr/>
          <p:nvPr/>
        </p:nvSpPr>
        <p:spPr>
          <a:xfrm>
            <a:off x="7888320" y="4191120"/>
            <a:ext cx="654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screen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GPU pipeline in a nutshell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914760" y="2666880"/>
            <a:ext cx="7771320" cy="2361240"/>
          </a:xfrm>
          <a:prstGeom prst="flowChartAlternateProcess">
            <a:avLst/>
          </a:prstGeom>
          <a:solidFill>
            <a:srgbClr val="ffffcc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37" name="Group 3"/>
          <p:cNvGrpSpPr/>
          <p:nvPr/>
        </p:nvGrpSpPr>
        <p:grpSpPr>
          <a:xfrm>
            <a:off x="5348520" y="3195720"/>
            <a:ext cx="424080" cy="530640"/>
            <a:chOff x="5348520" y="3195720"/>
            <a:chExt cx="424080" cy="530640"/>
          </a:xfrm>
        </p:grpSpPr>
        <p:grpSp>
          <p:nvGrpSpPr>
            <p:cNvPr id="538" name="Group 4"/>
            <p:cNvGrpSpPr/>
            <p:nvPr/>
          </p:nvGrpSpPr>
          <p:grpSpPr>
            <a:xfrm>
              <a:off x="5348520" y="3195720"/>
              <a:ext cx="424080" cy="530640"/>
              <a:chOff x="5348520" y="3195720"/>
              <a:chExt cx="424080" cy="530640"/>
            </a:xfrm>
          </p:grpSpPr>
          <p:sp>
            <p:nvSpPr>
              <p:cNvPr id="539" name="CustomShape 5"/>
              <p:cNvSpPr/>
              <p:nvPr/>
            </p:nvSpPr>
            <p:spPr>
              <a:xfrm>
                <a:off x="54547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0" name="CustomShape 6"/>
              <p:cNvSpPr/>
              <p:nvPr/>
            </p:nvSpPr>
            <p:spPr>
              <a:xfrm>
                <a:off x="5561280" y="3195720"/>
                <a:ext cx="105120" cy="105120"/>
              </a:xfrm>
              <a:prstGeom prst="rect">
                <a:avLst/>
              </a:prstGeom>
              <a:solidFill>
                <a:srgbClr val="dc5c34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CustomShape 7"/>
              <p:cNvSpPr/>
              <p:nvPr/>
            </p:nvSpPr>
            <p:spPr>
              <a:xfrm>
                <a:off x="5667480" y="3195720"/>
                <a:ext cx="105120" cy="105120"/>
              </a:xfrm>
              <a:prstGeom prst="rect">
                <a:avLst/>
              </a:prstGeom>
              <a:solidFill>
                <a:srgbClr val="de00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2" name="CustomShape 8"/>
              <p:cNvSpPr/>
              <p:nvPr/>
            </p:nvSpPr>
            <p:spPr>
              <a:xfrm>
                <a:off x="5454720" y="3301920"/>
                <a:ext cx="105120" cy="105120"/>
              </a:xfrm>
              <a:prstGeom prst="rect">
                <a:avLst/>
              </a:prstGeom>
              <a:solidFill>
                <a:srgbClr val="9fbb15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3" name="CustomShape 9"/>
              <p:cNvSpPr/>
              <p:nvPr/>
            </p:nvSpPr>
            <p:spPr>
              <a:xfrm>
                <a:off x="5561280" y="3301920"/>
                <a:ext cx="105120" cy="105120"/>
              </a:xfrm>
              <a:prstGeom prst="rect">
                <a:avLst/>
              </a:prstGeom>
              <a:solidFill>
                <a:srgbClr val="e63d08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CustomShape 10"/>
              <p:cNvSpPr/>
              <p:nvPr/>
            </p:nvSpPr>
            <p:spPr>
              <a:xfrm>
                <a:off x="5667480" y="3301920"/>
                <a:ext cx="105120" cy="105120"/>
              </a:xfrm>
              <a:prstGeom prst="rect">
                <a:avLst/>
              </a:prstGeom>
              <a:solidFill>
                <a:srgbClr val="eb419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CustomShape 11"/>
              <p:cNvSpPr/>
              <p:nvPr/>
            </p:nvSpPr>
            <p:spPr>
              <a:xfrm>
                <a:off x="5454720" y="3408480"/>
                <a:ext cx="105120" cy="105120"/>
              </a:xfrm>
              <a:prstGeom prst="rect">
                <a:avLst/>
              </a:prstGeom>
              <a:solidFill>
                <a:srgbClr val="99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6" name="CustomShape 12"/>
              <p:cNvSpPr/>
              <p:nvPr/>
            </p:nvSpPr>
            <p:spPr>
              <a:xfrm>
                <a:off x="5561280" y="3408480"/>
                <a:ext cx="105120" cy="105120"/>
              </a:xfrm>
              <a:prstGeom prst="rect">
                <a:avLst/>
              </a:prstGeom>
              <a:solidFill>
                <a:srgbClr val="b333b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7" name="CustomShape 13"/>
              <p:cNvSpPr/>
              <p:nvPr/>
            </p:nvSpPr>
            <p:spPr>
              <a:xfrm>
                <a:off x="566748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8" name="CustomShape 14"/>
              <p:cNvSpPr/>
              <p:nvPr/>
            </p:nvSpPr>
            <p:spPr>
              <a:xfrm>
                <a:off x="5454720" y="3514680"/>
                <a:ext cx="105120" cy="105120"/>
              </a:xfrm>
              <a:prstGeom prst="rect">
                <a:avLst/>
              </a:prstGeom>
              <a:solidFill>
                <a:srgbClr val="2ea7f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9" name="CustomShape 15"/>
              <p:cNvSpPr/>
              <p:nvPr/>
            </p:nvSpPr>
            <p:spPr>
              <a:xfrm>
                <a:off x="5561280" y="3514680"/>
                <a:ext cx="105120" cy="105120"/>
              </a:xfrm>
              <a:prstGeom prst="rect">
                <a:avLst/>
              </a:prstGeom>
              <a:solidFill>
                <a:srgbClr val="6a13df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CustomShape 16"/>
              <p:cNvSpPr/>
              <p:nvPr/>
            </p:nvSpPr>
            <p:spPr>
              <a:xfrm>
                <a:off x="566748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1" name="CustomShape 17"/>
              <p:cNvSpPr/>
              <p:nvPr/>
            </p:nvSpPr>
            <p:spPr>
              <a:xfrm>
                <a:off x="54547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2" name="CustomShape 18"/>
              <p:cNvSpPr/>
              <p:nvPr/>
            </p:nvSpPr>
            <p:spPr>
              <a:xfrm>
                <a:off x="5561280" y="3621240"/>
                <a:ext cx="105120" cy="105120"/>
              </a:xfrm>
              <a:prstGeom prst="rect">
                <a:avLst/>
              </a:prstGeom>
              <a:solidFill>
                <a:srgbClr val="4812e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CustomShape 19"/>
              <p:cNvSpPr/>
              <p:nvPr/>
            </p:nvSpPr>
            <p:spPr>
              <a:xfrm>
                <a:off x="566748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CustomShape 20"/>
              <p:cNvSpPr/>
              <p:nvPr/>
            </p:nvSpPr>
            <p:spPr>
              <a:xfrm>
                <a:off x="53485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5" name="CustomShape 21"/>
              <p:cNvSpPr/>
              <p:nvPr/>
            </p:nvSpPr>
            <p:spPr>
              <a:xfrm>
                <a:off x="5348520" y="3301920"/>
                <a:ext cx="105120" cy="105120"/>
              </a:xfrm>
              <a:prstGeom prst="rect">
                <a:avLst/>
              </a:prstGeom>
              <a:solidFill>
                <a:srgbClr val="10fc1b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6" name="CustomShape 22"/>
              <p:cNvSpPr/>
              <p:nvPr/>
            </p:nvSpPr>
            <p:spPr>
              <a:xfrm>
                <a:off x="534852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7" name="CustomShape 23"/>
              <p:cNvSpPr/>
              <p:nvPr/>
            </p:nvSpPr>
            <p:spPr>
              <a:xfrm>
                <a:off x="534852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8" name="CustomShape 24"/>
              <p:cNvSpPr/>
              <p:nvPr/>
            </p:nvSpPr>
            <p:spPr>
              <a:xfrm>
                <a:off x="53485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9" name="Group 25"/>
            <p:cNvGrpSpPr/>
            <p:nvPr/>
          </p:nvGrpSpPr>
          <p:grpSpPr>
            <a:xfrm>
              <a:off x="5426640" y="3274560"/>
              <a:ext cx="295920" cy="415080"/>
              <a:chOff x="5426640" y="3274560"/>
              <a:chExt cx="295920" cy="415080"/>
            </a:xfrm>
          </p:grpSpPr>
          <p:sp>
            <p:nvSpPr>
              <p:cNvPr id="560" name="Line 26"/>
              <p:cNvSpPr/>
              <p:nvPr/>
            </p:nvSpPr>
            <p:spPr>
              <a:xfrm>
                <a:off x="5427720" y="3337560"/>
                <a:ext cx="152280" cy="35208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1" name="Line 27"/>
              <p:cNvSpPr/>
              <p:nvPr/>
            </p:nvSpPr>
            <p:spPr>
              <a:xfrm flipV="1">
                <a:off x="5580360" y="3274560"/>
                <a:ext cx="142200" cy="41472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Line 28"/>
              <p:cNvSpPr/>
              <p:nvPr/>
            </p:nvSpPr>
            <p:spPr>
              <a:xfrm flipH="1">
                <a:off x="5426640" y="3275280"/>
                <a:ext cx="294120" cy="6264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563" name="CustomShape 29"/>
          <p:cNvSpPr/>
          <p:nvPr/>
        </p:nvSpPr>
        <p:spPr>
          <a:xfrm rot="16200000">
            <a:off x="-183960" y="3552840"/>
            <a:ext cx="1524960" cy="363960"/>
          </a:xfrm>
          <a:prstGeom prst="rect">
            <a:avLst/>
          </a:prstGeom>
          <a:noFill/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CustomShape 30"/>
          <p:cNvSpPr/>
          <p:nvPr/>
        </p:nvSpPr>
        <p:spPr>
          <a:xfrm>
            <a:off x="2046600" y="3429000"/>
            <a:ext cx="1381680" cy="129420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Vertex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5" name="CustomShape 31"/>
          <p:cNvSpPr/>
          <p:nvPr/>
        </p:nvSpPr>
        <p:spPr>
          <a:xfrm>
            <a:off x="3947040" y="3662280"/>
            <a:ext cx="1099800" cy="36396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Rasterizer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6" name="CustomShape 32"/>
          <p:cNvSpPr/>
          <p:nvPr/>
        </p:nvSpPr>
        <p:spPr>
          <a:xfrm>
            <a:off x="5877000" y="3429000"/>
            <a:ext cx="1195920" cy="121824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7" name="Line 33"/>
          <p:cNvSpPr/>
          <p:nvPr/>
        </p:nvSpPr>
        <p:spPr>
          <a:xfrm>
            <a:off x="847800" y="3809880"/>
            <a:ext cx="12193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Line 34"/>
          <p:cNvSpPr/>
          <p:nvPr/>
        </p:nvSpPr>
        <p:spPr>
          <a:xfrm>
            <a:off x="3273480" y="3886200"/>
            <a:ext cx="60948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9" name="Line 35"/>
          <p:cNvSpPr/>
          <p:nvPr/>
        </p:nvSpPr>
        <p:spPr>
          <a:xfrm>
            <a:off x="5114880" y="3886200"/>
            <a:ext cx="7621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0" name="Line 36"/>
          <p:cNvSpPr/>
          <p:nvPr/>
        </p:nvSpPr>
        <p:spPr>
          <a:xfrm>
            <a:off x="7096320" y="3886200"/>
            <a:ext cx="76176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71" name="Group 37"/>
          <p:cNvGrpSpPr/>
          <p:nvPr/>
        </p:nvGrpSpPr>
        <p:grpSpPr>
          <a:xfrm>
            <a:off x="1000440" y="3124080"/>
            <a:ext cx="760680" cy="608400"/>
            <a:chOff x="1000440" y="3124080"/>
            <a:chExt cx="760680" cy="608400"/>
          </a:xfrm>
        </p:grpSpPr>
        <p:sp>
          <p:nvSpPr>
            <p:cNvPr id="572" name="CustomShape 38"/>
            <p:cNvSpPr/>
            <p:nvPr/>
          </p:nvSpPr>
          <p:spPr>
            <a:xfrm>
              <a:off x="1305000" y="3124080"/>
              <a:ext cx="151200" cy="15120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3" name="CustomShape 39"/>
            <p:cNvSpPr/>
            <p:nvPr/>
          </p:nvSpPr>
          <p:spPr>
            <a:xfrm>
              <a:off x="1609920" y="3429000"/>
              <a:ext cx="151200" cy="15120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4" name="CustomShape 40"/>
            <p:cNvSpPr/>
            <p:nvPr/>
          </p:nvSpPr>
          <p:spPr>
            <a:xfrm>
              <a:off x="1000440" y="3581280"/>
              <a:ext cx="151200" cy="15120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5" name="Line 41"/>
            <p:cNvSpPr/>
            <p:nvPr/>
          </p:nvSpPr>
          <p:spPr>
            <a:xfrm flipH="1">
              <a:off x="1076400" y="3200400"/>
              <a:ext cx="304920" cy="45720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6" name="Line 42"/>
            <p:cNvSpPr/>
            <p:nvPr/>
          </p:nvSpPr>
          <p:spPr>
            <a:xfrm flipV="1">
              <a:off x="1076400" y="3504960"/>
              <a:ext cx="609480" cy="15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7" name="Line 43"/>
            <p:cNvSpPr/>
            <p:nvPr/>
          </p:nvSpPr>
          <p:spPr>
            <a:xfrm flipH="1" flipV="1">
              <a:off x="1381320" y="3200400"/>
              <a:ext cx="304560" cy="3045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8" name="Group 44"/>
          <p:cNvGrpSpPr/>
          <p:nvPr/>
        </p:nvGrpSpPr>
        <p:grpSpPr>
          <a:xfrm>
            <a:off x="3428640" y="3127680"/>
            <a:ext cx="440640" cy="561240"/>
            <a:chOff x="3428640" y="3127680"/>
            <a:chExt cx="440640" cy="561240"/>
          </a:xfrm>
        </p:grpSpPr>
        <p:sp>
          <p:nvSpPr>
            <p:cNvPr id="579" name="CustomShape 45"/>
            <p:cNvSpPr/>
            <p:nvPr/>
          </p:nvSpPr>
          <p:spPr>
            <a:xfrm rot="18177000">
              <a:off x="3448080" y="3210840"/>
              <a:ext cx="106920" cy="10512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0" name="CustomShape 46"/>
            <p:cNvSpPr/>
            <p:nvPr/>
          </p:nvSpPr>
          <p:spPr>
            <a:xfrm rot="18177000">
              <a:off x="3743640" y="3147480"/>
              <a:ext cx="105120" cy="10512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1" name="CustomShape 47"/>
            <p:cNvSpPr/>
            <p:nvPr/>
          </p:nvSpPr>
          <p:spPr>
            <a:xfrm rot="18177000">
              <a:off x="3600720" y="3563280"/>
              <a:ext cx="105120" cy="10512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2" name="Line 48"/>
            <p:cNvSpPr/>
            <p:nvPr/>
          </p:nvSpPr>
          <p:spPr>
            <a:xfrm>
              <a:off x="3502800" y="3263400"/>
              <a:ext cx="151920" cy="3520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3" name="Line 49"/>
            <p:cNvSpPr/>
            <p:nvPr/>
          </p:nvSpPr>
          <p:spPr>
            <a:xfrm flipV="1">
              <a:off x="3655440" y="3200400"/>
              <a:ext cx="142200" cy="41472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4" name="Line 50"/>
            <p:cNvSpPr/>
            <p:nvPr/>
          </p:nvSpPr>
          <p:spPr>
            <a:xfrm flipH="1">
              <a:off x="3501720" y="3201120"/>
              <a:ext cx="294120" cy="6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85" name="Group 51"/>
          <p:cNvGrpSpPr/>
          <p:nvPr/>
        </p:nvGrpSpPr>
        <p:grpSpPr>
          <a:xfrm>
            <a:off x="7858440" y="3581280"/>
            <a:ext cx="761040" cy="608760"/>
            <a:chOff x="7858440" y="3581280"/>
            <a:chExt cx="761040" cy="608760"/>
          </a:xfrm>
        </p:grpSpPr>
        <p:grpSp>
          <p:nvGrpSpPr>
            <p:cNvPr id="586" name="Group 52"/>
            <p:cNvGrpSpPr/>
            <p:nvPr/>
          </p:nvGrpSpPr>
          <p:grpSpPr>
            <a:xfrm>
              <a:off x="7858440" y="3581280"/>
              <a:ext cx="761040" cy="608760"/>
              <a:chOff x="7858440" y="3581280"/>
              <a:chExt cx="761040" cy="608760"/>
            </a:xfrm>
          </p:grpSpPr>
          <p:sp>
            <p:nvSpPr>
              <p:cNvPr id="587" name="CustomShape 53"/>
              <p:cNvSpPr/>
              <p:nvPr/>
            </p:nvSpPr>
            <p:spPr>
              <a:xfrm>
                <a:off x="81630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8" name="CustomShape 54"/>
              <p:cNvSpPr/>
              <p:nvPr/>
            </p:nvSpPr>
            <p:spPr>
              <a:xfrm>
                <a:off x="82393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9" name="CustomShape 55"/>
              <p:cNvSpPr/>
              <p:nvPr/>
            </p:nvSpPr>
            <p:spPr>
              <a:xfrm>
                <a:off x="83156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0" name="CustomShape 56"/>
              <p:cNvSpPr/>
              <p:nvPr/>
            </p:nvSpPr>
            <p:spPr>
              <a:xfrm>
                <a:off x="83916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1" name="CustomShape 57"/>
              <p:cNvSpPr/>
              <p:nvPr/>
            </p:nvSpPr>
            <p:spPr>
              <a:xfrm>
                <a:off x="84679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2" name="CustomShape 58"/>
              <p:cNvSpPr/>
              <p:nvPr/>
            </p:nvSpPr>
            <p:spPr>
              <a:xfrm>
                <a:off x="81630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3" name="CustomShape 59"/>
              <p:cNvSpPr/>
              <p:nvPr/>
            </p:nvSpPr>
            <p:spPr>
              <a:xfrm>
                <a:off x="82393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4" name="CustomShape 60"/>
              <p:cNvSpPr/>
              <p:nvPr/>
            </p:nvSpPr>
            <p:spPr>
              <a:xfrm>
                <a:off x="83156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5" name="CustomShape 61"/>
              <p:cNvSpPr/>
              <p:nvPr/>
            </p:nvSpPr>
            <p:spPr>
              <a:xfrm>
                <a:off x="83916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6" name="CustomShape 62"/>
              <p:cNvSpPr/>
              <p:nvPr/>
            </p:nvSpPr>
            <p:spPr>
              <a:xfrm>
                <a:off x="84679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7" name="CustomShape 63"/>
              <p:cNvSpPr/>
              <p:nvPr/>
            </p:nvSpPr>
            <p:spPr>
              <a:xfrm>
                <a:off x="81630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8" name="CustomShape 64"/>
              <p:cNvSpPr/>
              <p:nvPr/>
            </p:nvSpPr>
            <p:spPr>
              <a:xfrm>
                <a:off x="82393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99" name="CustomShape 65"/>
              <p:cNvSpPr/>
              <p:nvPr/>
            </p:nvSpPr>
            <p:spPr>
              <a:xfrm>
                <a:off x="83156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0" name="CustomShape 66"/>
              <p:cNvSpPr/>
              <p:nvPr/>
            </p:nvSpPr>
            <p:spPr>
              <a:xfrm>
                <a:off x="83916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1" name="CustomShape 67"/>
              <p:cNvSpPr/>
              <p:nvPr/>
            </p:nvSpPr>
            <p:spPr>
              <a:xfrm>
                <a:off x="84679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2" name="CustomShape 68"/>
              <p:cNvSpPr/>
              <p:nvPr/>
            </p:nvSpPr>
            <p:spPr>
              <a:xfrm>
                <a:off x="81630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3" name="CustomShape 69"/>
              <p:cNvSpPr/>
              <p:nvPr/>
            </p:nvSpPr>
            <p:spPr>
              <a:xfrm>
                <a:off x="82393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4" name="CustomShape 70"/>
              <p:cNvSpPr/>
              <p:nvPr/>
            </p:nvSpPr>
            <p:spPr>
              <a:xfrm>
                <a:off x="83156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5" name="CustomShape 71"/>
              <p:cNvSpPr/>
              <p:nvPr/>
            </p:nvSpPr>
            <p:spPr>
              <a:xfrm>
                <a:off x="83916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6" name="CustomShape 72"/>
              <p:cNvSpPr/>
              <p:nvPr/>
            </p:nvSpPr>
            <p:spPr>
              <a:xfrm>
                <a:off x="84679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7" name="CustomShape 73"/>
              <p:cNvSpPr/>
              <p:nvPr/>
            </p:nvSpPr>
            <p:spPr>
              <a:xfrm>
                <a:off x="81630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8" name="CustomShape 74"/>
              <p:cNvSpPr/>
              <p:nvPr/>
            </p:nvSpPr>
            <p:spPr>
              <a:xfrm>
                <a:off x="82393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09" name="CustomShape 75"/>
              <p:cNvSpPr/>
              <p:nvPr/>
            </p:nvSpPr>
            <p:spPr>
              <a:xfrm>
                <a:off x="83156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0" name="CustomShape 76"/>
              <p:cNvSpPr/>
              <p:nvPr/>
            </p:nvSpPr>
            <p:spPr>
              <a:xfrm>
                <a:off x="83916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1" name="CustomShape 77"/>
              <p:cNvSpPr/>
              <p:nvPr/>
            </p:nvSpPr>
            <p:spPr>
              <a:xfrm>
                <a:off x="84679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2" name="CustomShape 78"/>
              <p:cNvSpPr/>
              <p:nvPr/>
            </p:nvSpPr>
            <p:spPr>
              <a:xfrm>
                <a:off x="79344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3" name="CustomShape 79"/>
              <p:cNvSpPr/>
              <p:nvPr/>
            </p:nvSpPr>
            <p:spPr>
              <a:xfrm>
                <a:off x="80107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4" name="CustomShape 80"/>
              <p:cNvSpPr/>
              <p:nvPr/>
            </p:nvSpPr>
            <p:spPr>
              <a:xfrm>
                <a:off x="80870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5" name="CustomShape 81"/>
              <p:cNvSpPr/>
              <p:nvPr/>
            </p:nvSpPr>
            <p:spPr>
              <a:xfrm>
                <a:off x="81630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6" name="CustomShape 82"/>
              <p:cNvSpPr/>
              <p:nvPr/>
            </p:nvSpPr>
            <p:spPr>
              <a:xfrm>
                <a:off x="82393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7" name="CustomShape 83"/>
              <p:cNvSpPr/>
              <p:nvPr/>
            </p:nvSpPr>
            <p:spPr>
              <a:xfrm>
                <a:off x="83156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8" name="CustomShape 84"/>
              <p:cNvSpPr/>
              <p:nvPr/>
            </p:nvSpPr>
            <p:spPr>
              <a:xfrm>
                <a:off x="83916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19" name="CustomShape 85"/>
              <p:cNvSpPr/>
              <p:nvPr/>
            </p:nvSpPr>
            <p:spPr>
              <a:xfrm>
                <a:off x="84679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0" name="CustomShape 86"/>
              <p:cNvSpPr/>
              <p:nvPr/>
            </p:nvSpPr>
            <p:spPr>
              <a:xfrm>
                <a:off x="78584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1" name="CustomShape 87"/>
              <p:cNvSpPr/>
              <p:nvPr/>
            </p:nvSpPr>
            <p:spPr>
              <a:xfrm>
                <a:off x="79344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2" name="CustomShape 88"/>
              <p:cNvSpPr/>
              <p:nvPr/>
            </p:nvSpPr>
            <p:spPr>
              <a:xfrm>
                <a:off x="80107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3" name="CustomShape 89"/>
              <p:cNvSpPr/>
              <p:nvPr/>
            </p:nvSpPr>
            <p:spPr>
              <a:xfrm>
                <a:off x="80870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4" name="CustomShape 90"/>
              <p:cNvSpPr/>
              <p:nvPr/>
            </p:nvSpPr>
            <p:spPr>
              <a:xfrm>
                <a:off x="81630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5" name="CustomShape 91"/>
              <p:cNvSpPr/>
              <p:nvPr/>
            </p:nvSpPr>
            <p:spPr>
              <a:xfrm>
                <a:off x="82393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CustomShape 92"/>
              <p:cNvSpPr/>
              <p:nvPr/>
            </p:nvSpPr>
            <p:spPr>
              <a:xfrm>
                <a:off x="83156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CustomShape 93"/>
              <p:cNvSpPr/>
              <p:nvPr/>
            </p:nvSpPr>
            <p:spPr>
              <a:xfrm>
                <a:off x="83916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CustomShape 94"/>
              <p:cNvSpPr/>
              <p:nvPr/>
            </p:nvSpPr>
            <p:spPr>
              <a:xfrm>
                <a:off x="84679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CustomShape 95"/>
              <p:cNvSpPr/>
              <p:nvPr/>
            </p:nvSpPr>
            <p:spPr>
              <a:xfrm>
                <a:off x="78584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0" name="CustomShape 96"/>
              <p:cNvSpPr/>
              <p:nvPr/>
            </p:nvSpPr>
            <p:spPr>
              <a:xfrm>
                <a:off x="79344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1" name="CustomShape 97"/>
              <p:cNvSpPr/>
              <p:nvPr/>
            </p:nvSpPr>
            <p:spPr>
              <a:xfrm>
                <a:off x="80107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2" name="CustomShape 98"/>
              <p:cNvSpPr/>
              <p:nvPr/>
            </p:nvSpPr>
            <p:spPr>
              <a:xfrm>
                <a:off x="80870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3" name="CustomShape 99"/>
              <p:cNvSpPr/>
              <p:nvPr/>
            </p:nvSpPr>
            <p:spPr>
              <a:xfrm>
                <a:off x="81630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4" name="CustomShape 100"/>
              <p:cNvSpPr/>
              <p:nvPr/>
            </p:nvSpPr>
            <p:spPr>
              <a:xfrm>
                <a:off x="82393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5" name="CustomShape 101"/>
              <p:cNvSpPr/>
              <p:nvPr/>
            </p:nvSpPr>
            <p:spPr>
              <a:xfrm>
                <a:off x="83156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6" name="CustomShape 102"/>
              <p:cNvSpPr/>
              <p:nvPr/>
            </p:nvSpPr>
            <p:spPr>
              <a:xfrm>
                <a:off x="83916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7" name="CustomShape 103"/>
              <p:cNvSpPr/>
              <p:nvPr/>
            </p:nvSpPr>
            <p:spPr>
              <a:xfrm>
                <a:off x="84679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CustomShape 104"/>
              <p:cNvSpPr/>
              <p:nvPr/>
            </p:nvSpPr>
            <p:spPr>
              <a:xfrm>
                <a:off x="78584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9" name="CustomShape 105"/>
              <p:cNvSpPr/>
              <p:nvPr/>
            </p:nvSpPr>
            <p:spPr>
              <a:xfrm>
                <a:off x="85442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0" name="CustomShape 106"/>
              <p:cNvSpPr/>
              <p:nvPr/>
            </p:nvSpPr>
            <p:spPr>
              <a:xfrm>
                <a:off x="85442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1" name="CustomShape 107"/>
              <p:cNvSpPr/>
              <p:nvPr/>
            </p:nvSpPr>
            <p:spPr>
              <a:xfrm>
                <a:off x="85442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2" name="CustomShape 108"/>
              <p:cNvSpPr/>
              <p:nvPr/>
            </p:nvSpPr>
            <p:spPr>
              <a:xfrm>
                <a:off x="85442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3" name="CustomShape 109"/>
              <p:cNvSpPr/>
              <p:nvPr/>
            </p:nvSpPr>
            <p:spPr>
              <a:xfrm>
                <a:off x="85442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4" name="CustomShape 110"/>
              <p:cNvSpPr/>
              <p:nvPr/>
            </p:nvSpPr>
            <p:spPr>
              <a:xfrm>
                <a:off x="85442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5" name="CustomShape 111"/>
              <p:cNvSpPr/>
              <p:nvPr/>
            </p:nvSpPr>
            <p:spPr>
              <a:xfrm>
                <a:off x="85442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6" name="CustomShape 112"/>
              <p:cNvSpPr/>
              <p:nvPr/>
            </p:nvSpPr>
            <p:spPr>
              <a:xfrm>
                <a:off x="85442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CustomShape 113"/>
              <p:cNvSpPr/>
              <p:nvPr/>
            </p:nvSpPr>
            <p:spPr>
              <a:xfrm>
                <a:off x="79344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CustomShape 114"/>
              <p:cNvSpPr/>
              <p:nvPr/>
            </p:nvSpPr>
            <p:spPr>
              <a:xfrm>
                <a:off x="80107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CustomShape 115"/>
              <p:cNvSpPr/>
              <p:nvPr/>
            </p:nvSpPr>
            <p:spPr>
              <a:xfrm>
                <a:off x="80870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CustomShape 116"/>
              <p:cNvSpPr/>
              <p:nvPr/>
            </p:nvSpPr>
            <p:spPr>
              <a:xfrm>
                <a:off x="79344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CustomShape 117"/>
              <p:cNvSpPr/>
              <p:nvPr/>
            </p:nvSpPr>
            <p:spPr>
              <a:xfrm>
                <a:off x="80107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CustomShape 118"/>
              <p:cNvSpPr/>
              <p:nvPr/>
            </p:nvSpPr>
            <p:spPr>
              <a:xfrm>
                <a:off x="80870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CustomShape 119"/>
              <p:cNvSpPr/>
              <p:nvPr/>
            </p:nvSpPr>
            <p:spPr>
              <a:xfrm>
                <a:off x="79344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CustomShape 120"/>
              <p:cNvSpPr/>
              <p:nvPr/>
            </p:nvSpPr>
            <p:spPr>
              <a:xfrm>
                <a:off x="80107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CustomShape 121"/>
              <p:cNvSpPr/>
              <p:nvPr/>
            </p:nvSpPr>
            <p:spPr>
              <a:xfrm>
                <a:off x="80870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CustomShape 122"/>
              <p:cNvSpPr/>
              <p:nvPr/>
            </p:nvSpPr>
            <p:spPr>
              <a:xfrm>
                <a:off x="79344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7" name="CustomShape 123"/>
              <p:cNvSpPr/>
              <p:nvPr/>
            </p:nvSpPr>
            <p:spPr>
              <a:xfrm>
                <a:off x="80107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8" name="CustomShape 124"/>
              <p:cNvSpPr/>
              <p:nvPr/>
            </p:nvSpPr>
            <p:spPr>
              <a:xfrm>
                <a:off x="80870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9" name="CustomShape 125"/>
              <p:cNvSpPr/>
              <p:nvPr/>
            </p:nvSpPr>
            <p:spPr>
              <a:xfrm>
                <a:off x="79344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0" name="CustomShape 126"/>
              <p:cNvSpPr/>
              <p:nvPr/>
            </p:nvSpPr>
            <p:spPr>
              <a:xfrm>
                <a:off x="80107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CustomShape 127"/>
              <p:cNvSpPr/>
              <p:nvPr/>
            </p:nvSpPr>
            <p:spPr>
              <a:xfrm>
                <a:off x="80870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CustomShape 128"/>
              <p:cNvSpPr/>
              <p:nvPr/>
            </p:nvSpPr>
            <p:spPr>
              <a:xfrm>
                <a:off x="78584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" name="CustomShape 129"/>
              <p:cNvSpPr/>
              <p:nvPr/>
            </p:nvSpPr>
            <p:spPr>
              <a:xfrm>
                <a:off x="78584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4" name="CustomShape 130"/>
              <p:cNvSpPr/>
              <p:nvPr/>
            </p:nvSpPr>
            <p:spPr>
              <a:xfrm>
                <a:off x="78584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5" name="CustomShape 131"/>
              <p:cNvSpPr/>
              <p:nvPr/>
            </p:nvSpPr>
            <p:spPr>
              <a:xfrm>
                <a:off x="78584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6" name="CustomShape 132"/>
              <p:cNvSpPr/>
              <p:nvPr/>
            </p:nvSpPr>
            <p:spPr>
              <a:xfrm>
                <a:off x="78584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667" name="Group 133"/>
            <p:cNvGrpSpPr/>
            <p:nvPr/>
          </p:nvGrpSpPr>
          <p:grpSpPr>
            <a:xfrm>
              <a:off x="7909200" y="3657600"/>
              <a:ext cx="303840" cy="380160"/>
              <a:chOff x="7909200" y="3657600"/>
              <a:chExt cx="303840" cy="380160"/>
            </a:xfrm>
          </p:grpSpPr>
          <p:sp>
            <p:nvSpPr>
              <p:cNvPr id="668" name="CustomShape 134"/>
              <p:cNvSpPr/>
              <p:nvPr/>
            </p:nvSpPr>
            <p:spPr>
              <a:xfrm>
                <a:off x="798552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9" name="CustomShape 135"/>
              <p:cNvSpPr/>
              <p:nvPr/>
            </p:nvSpPr>
            <p:spPr>
              <a:xfrm>
                <a:off x="8061480" y="36576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0" name="CustomShape 136"/>
              <p:cNvSpPr/>
              <p:nvPr/>
            </p:nvSpPr>
            <p:spPr>
              <a:xfrm>
                <a:off x="8137800" y="365760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1" name="CustomShape 137"/>
              <p:cNvSpPr/>
              <p:nvPr/>
            </p:nvSpPr>
            <p:spPr>
              <a:xfrm>
                <a:off x="7985520" y="373392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2" name="CustomShape 138"/>
              <p:cNvSpPr/>
              <p:nvPr/>
            </p:nvSpPr>
            <p:spPr>
              <a:xfrm>
                <a:off x="8061480" y="37339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CustomShape 139"/>
              <p:cNvSpPr/>
              <p:nvPr/>
            </p:nvSpPr>
            <p:spPr>
              <a:xfrm>
                <a:off x="8137800" y="373392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4" name="CustomShape 140"/>
              <p:cNvSpPr/>
              <p:nvPr/>
            </p:nvSpPr>
            <p:spPr>
              <a:xfrm>
                <a:off x="7985520" y="380988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5" name="CustomShape 141"/>
              <p:cNvSpPr/>
              <p:nvPr/>
            </p:nvSpPr>
            <p:spPr>
              <a:xfrm>
                <a:off x="8061480" y="380988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6" name="CustomShape 142"/>
              <p:cNvSpPr/>
              <p:nvPr/>
            </p:nvSpPr>
            <p:spPr>
              <a:xfrm>
                <a:off x="81378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7" name="CustomShape 143"/>
              <p:cNvSpPr/>
              <p:nvPr/>
            </p:nvSpPr>
            <p:spPr>
              <a:xfrm>
                <a:off x="7985520" y="388620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8" name="CustomShape 144"/>
              <p:cNvSpPr/>
              <p:nvPr/>
            </p:nvSpPr>
            <p:spPr>
              <a:xfrm>
                <a:off x="8061480" y="38862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9" name="CustomShape 145"/>
              <p:cNvSpPr/>
              <p:nvPr/>
            </p:nvSpPr>
            <p:spPr>
              <a:xfrm>
                <a:off x="81378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0" name="CustomShape 146"/>
              <p:cNvSpPr/>
              <p:nvPr/>
            </p:nvSpPr>
            <p:spPr>
              <a:xfrm>
                <a:off x="798552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1" name="CustomShape 147"/>
              <p:cNvSpPr/>
              <p:nvPr/>
            </p:nvSpPr>
            <p:spPr>
              <a:xfrm>
                <a:off x="8061480" y="39625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CustomShape 148"/>
              <p:cNvSpPr/>
              <p:nvPr/>
            </p:nvSpPr>
            <p:spPr>
              <a:xfrm>
                <a:off x="81378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CustomShape 149"/>
              <p:cNvSpPr/>
              <p:nvPr/>
            </p:nvSpPr>
            <p:spPr>
              <a:xfrm>
                <a:off x="790920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CustomShape 150"/>
              <p:cNvSpPr/>
              <p:nvPr/>
            </p:nvSpPr>
            <p:spPr>
              <a:xfrm>
                <a:off x="7909200" y="3733920"/>
                <a:ext cx="75240" cy="75240"/>
              </a:xfrm>
              <a:prstGeom prst="rect">
                <a:avLst/>
              </a:prstGeom>
              <a:solidFill>
                <a:srgbClr val="cc66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CustomShape 151"/>
              <p:cNvSpPr/>
              <p:nvPr/>
            </p:nvSpPr>
            <p:spPr>
              <a:xfrm>
                <a:off x="79092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CustomShape 152"/>
              <p:cNvSpPr/>
              <p:nvPr/>
            </p:nvSpPr>
            <p:spPr>
              <a:xfrm>
                <a:off x="79092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CustomShape 153"/>
              <p:cNvSpPr/>
              <p:nvPr/>
            </p:nvSpPr>
            <p:spPr>
              <a:xfrm>
                <a:off x="79092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688" name="CustomShape 154"/>
          <p:cNvSpPr/>
          <p:nvPr/>
        </p:nvSpPr>
        <p:spPr>
          <a:xfrm>
            <a:off x="946800" y="2830680"/>
            <a:ext cx="8755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geometry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9" name="CustomShape 155"/>
          <p:cNvSpPr/>
          <p:nvPr/>
        </p:nvSpPr>
        <p:spPr>
          <a:xfrm>
            <a:off x="3086640" y="2895480"/>
            <a:ext cx="861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0" name="CustomShape 156"/>
          <p:cNvSpPr/>
          <p:nvPr/>
        </p:nvSpPr>
        <p:spPr>
          <a:xfrm>
            <a:off x="5080320" y="2895480"/>
            <a:ext cx="925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1" name="CustomShape 157"/>
          <p:cNvSpPr/>
          <p:nvPr/>
        </p:nvSpPr>
        <p:spPr>
          <a:xfrm>
            <a:off x="7047000" y="2971800"/>
            <a:ext cx="58320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pixels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692" name="Group 158"/>
          <p:cNvGrpSpPr/>
          <p:nvPr/>
        </p:nvGrpSpPr>
        <p:grpSpPr>
          <a:xfrm>
            <a:off x="7248600" y="3352680"/>
            <a:ext cx="305640" cy="380160"/>
            <a:chOff x="7248600" y="3352680"/>
            <a:chExt cx="305640" cy="380160"/>
          </a:xfrm>
        </p:grpSpPr>
        <p:sp>
          <p:nvSpPr>
            <p:cNvPr id="693" name="CustomShape 159"/>
            <p:cNvSpPr/>
            <p:nvPr/>
          </p:nvSpPr>
          <p:spPr>
            <a:xfrm>
              <a:off x="732528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4" name="CustomShape 160"/>
            <p:cNvSpPr/>
            <p:nvPr/>
          </p:nvSpPr>
          <p:spPr>
            <a:xfrm>
              <a:off x="7401960" y="33526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5" name="CustomShape 161"/>
            <p:cNvSpPr/>
            <p:nvPr/>
          </p:nvSpPr>
          <p:spPr>
            <a:xfrm>
              <a:off x="7478640" y="335268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162"/>
            <p:cNvSpPr/>
            <p:nvPr/>
          </p:nvSpPr>
          <p:spPr>
            <a:xfrm>
              <a:off x="7325280" y="342900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163"/>
            <p:cNvSpPr/>
            <p:nvPr/>
          </p:nvSpPr>
          <p:spPr>
            <a:xfrm>
              <a:off x="7401960" y="34290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164"/>
            <p:cNvSpPr/>
            <p:nvPr/>
          </p:nvSpPr>
          <p:spPr>
            <a:xfrm>
              <a:off x="7478640" y="342900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165"/>
            <p:cNvSpPr/>
            <p:nvPr/>
          </p:nvSpPr>
          <p:spPr>
            <a:xfrm>
              <a:off x="7325280" y="350532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166"/>
            <p:cNvSpPr/>
            <p:nvPr/>
          </p:nvSpPr>
          <p:spPr>
            <a:xfrm>
              <a:off x="7401960" y="350532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167"/>
            <p:cNvSpPr/>
            <p:nvPr/>
          </p:nvSpPr>
          <p:spPr>
            <a:xfrm>
              <a:off x="747864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168"/>
            <p:cNvSpPr/>
            <p:nvPr/>
          </p:nvSpPr>
          <p:spPr>
            <a:xfrm>
              <a:off x="7325280" y="358128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3" name="CustomShape 169"/>
            <p:cNvSpPr/>
            <p:nvPr/>
          </p:nvSpPr>
          <p:spPr>
            <a:xfrm>
              <a:off x="7401960" y="35812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4" name="CustomShape 170"/>
            <p:cNvSpPr/>
            <p:nvPr/>
          </p:nvSpPr>
          <p:spPr>
            <a:xfrm>
              <a:off x="747864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5" name="CustomShape 171"/>
            <p:cNvSpPr/>
            <p:nvPr/>
          </p:nvSpPr>
          <p:spPr>
            <a:xfrm>
              <a:off x="732528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6" name="CustomShape 172"/>
            <p:cNvSpPr/>
            <p:nvPr/>
          </p:nvSpPr>
          <p:spPr>
            <a:xfrm>
              <a:off x="7401960" y="36576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7" name="CustomShape 173"/>
            <p:cNvSpPr/>
            <p:nvPr/>
          </p:nvSpPr>
          <p:spPr>
            <a:xfrm>
              <a:off x="747864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8" name="CustomShape 174"/>
            <p:cNvSpPr/>
            <p:nvPr/>
          </p:nvSpPr>
          <p:spPr>
            <a:xfrm>
              <a:off x="724860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9" name="CustomShape 175"/>
            <p:cNvSpPr/>
            <p:nvPr/>
          </p:nvSpPr>
          <p:spPr>
            <a:xfrm>
              <a:off x="7248600" y="3429000"/>
              <a:ext cx="75600" cy="75240"/>
            </a:xfrm>
            <a:prstGeom prst="rect">
              <a:avLst/>
            </a:prstGeom>
            <a:solidFill>
              <a:srgbClr val="cc6600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0" name="CustomShape 176"/>
            <p:cNvSpPr/>
            <p:nvPr/>
          </p:nvSpPr>
          <p:spPr>
            <a:xfrm>
              <a:off x="724860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1" name="CustomShape 177"/>
            <p:cNvSpPr/>
            <p:nvPr/>
          </p:nvSpPr>
          <p:spPr>
            <a:xfrm>
              <a:off x="724860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12" name="CustomShape 178"/>
            <p:cNvSpPr/>
            <p:nvPr/>
          </p:nvSpPr>
          <p:spPr>
            <a:xfrm>
              <a:off x="724860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13" name="CustomShape 179"/>
          <p:cNvSpPr/>
          <p:nvPr/>
        </p:nvSpPr>
        <p:spPr>
          <a:xfrm>
            <a:off x="7888320" y="4191120"/>
            <a:ext cx="654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screen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14" name="CustomShape 180"/>
          <p:cNvSpPr/>
          <p:nvPr/>
        </p:nvSpPr>
        <p:spPr>
          <a:xfrm>
            <a:off x="228600" y="2514600"/>
            <a:ext cx="1371240" cy="2742840"/>
          </a:xfrm>
          <a:prstGeom prst="frame">
            <a:avLst>
              <a:gd name="adj1" fmla="val 9259"/>
            </a:avLst>
          </a:prstGeom>
          <a:solidFill>
            <a:srgbClr val="c9211e"/>
          </a:solidFill>
          <a:ln cap="rnd"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3D en informatique graphique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</a:pPr>
            <a:endParaRPr b="0" lang="en-US" sz="1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Avant 1996: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Software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Après 1996:  Graphics accelerators (GPUs)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Actuellement: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Interfaces pour la 3D (OpenGL / DirectX)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b="0" lang="fr-F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Mais utile de connaître les algorithmes bas-niveau </a:t>
            </a:r>
            <a:endParaRPr b="0" lang="en-US" sz="2800" spc="-1" strike="noStrike">
              <a:latin typeface="Arial"/>
            </a:endParaRPr>
          </a:p>
          <a:p>
            <a:pPr marL="743040" indent="-284760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(programation de shader, rendu...)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467640" y="332640"/>
            <a:ext cx="1150920" cy="1150920"/>
          </a:xfrm>
          <a:custGeom>
            <a:avLst/>
            <a:gdLst/>
            <a:ahLst/>
            <a:rect l="l" t="t" r="r" b="b"/>
            <a:pathLst>
              <a:path w="1152128" h="1152128">
                <a:moveTo>
                  <a:pt x="1" y="0"/>
                </a:moveTo>
                <a:lnTo>
                  <a:pt x="1152128" y="0"/>
                </a:lnTo>
                <a:lnTo>
                  <a:pt x="0" y="1152128"/>
                </a:lnTo>
                <a:cubicBezTo>
                  <a:pt x="0" y="768085"/>
                  <a:pt x="1" y="384043"/>
                  <a:pt x="1" y="0"/>
                </a:cubicBezTo>
                <a:close/>
              </a:path>
            </a:pathLst>
          </a:custGeom>
          <a:gradFill rotWithShape="0"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>
            <a:solidFill>
              <a:srgbClr val="f59240"/>
            </a:solidFill>
            <a:round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GPU pipeline in a nutshell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914760" y="2666880"/>
            <a:ext cx="7771320" cy="2361240"/>
          </a:xfrm>
          <a:prstGeom prst="flowChartAlternateProcess">
            <a:avLst/>
          </a:prstGeom>
          <a:solidFill>
            <a:srgbClr val="ffffcc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17" name="Group 3"/>
          <p:cNvGrpSpPr/>
          <p:nvPr/>
        </p:nvGrpSpPr>
        <p:grpSpPr>
          <a:xfrm>
            <a:off x="5348520" y="3195720"/>
            <a:ext cx="424080" cy="530640"/>
            <a:chOff x="5348520" y="3195720"/>
            <a:chExt cx="424080" cy="530640"/>
          </a:xfrm>
        </p:grpSpPr>
        <p:grpSp>
          <p:nvGrpSpPr>
            <p:cNvPr id="718" name="Group 4"/>
            <p:cNvGrpSpPr/>
            <p:nvPr/>
          </p:nvGrpSpPr>
          <p:grpSpPr>
            <a:xfrm>
              <a:off x="5348520" y="3195720"/>
              <a:ext cx="424080" cy="530640"/>
              <a:chOff x="5348520" y="3195720"/>
              <a:chExt cx="424080" cy="530640"/>
            </a:xfrm>
          </p:grpSpPr>
          <p:sp>
            <p:nvSpPr>
              <p:cNvPr id="719" name="CustomShape 5"/>
              <p:cNvSpPr/>
              <p:nvPr/>
            </p:nvSpPr>
            <p:spPr>
              <a:xfrm>
                <a:off x="54547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CustomShape 6"/>
              <p:cNvSpPr/>
              <p:nvPr/>
            </p:nvSpPr>
            <p:spPr>
              <a:xfrm>
                <a:off x="5561280" y="3195720"/>
                <a:ext cx="105120" cy="105120"/>
              </a:xfrm>
              <a:prstGeom prst="rect">
                <a:avLst/>
              </a:prstGeom>
              <a:solidFill>
                <a:srgbClr val="dc5c34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CustomShape 7"/>
              <p:cNvSpPr/>
              <p:nvPr/>
            </p:nvSpPr>
            <p:spPr>
              <a:xfrm>
                <a:off x="5667480" y="3195720"/>
                <a:ext cx="105120" cy="105120"/>
              </a:xfrm>
              <a:prstGeom prst="rect">
                <a:avLst/>
              </a:prstGeom>
              <a:solidFill>
                <a:srgbClr val="de00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CustomShape 8"/>
              <p:cNvSpPr/>
              <p:nvPr/>
            </p:nvSpPr>
            <p:spPr>
              <a:xfrm>
                <a:off x="5454720" y="3301920"/>
                <a:ext cx="105120" cy="105120"/>
              </a:xfrm>
              <a:prstGeom prst="rect">
                <a:avLst/>
              </a:prstGeom>
              <a:solidFill>
                <a:srgbClr val="9fbb15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CustomShape 9"/>
              <p:cNvSpPr/>
              <p:nvPr/>
            </p:nvSpPr>
            <p:spPr>
              <a:xfrm>
                <a:off x="5561280" y="3301920"/>
                <a:ext cx="105120" cy="105120"/>
              </a:xfrm>
              <a:prstGeom prst="rect">
                <a:avLst/>
              </a:prstGeom>
              <a:solidFill>
                <a:srgbClr val="e63d08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CustomShape 10"/>
              <p:cNvSpPr/>
              <p:nvPr/>
            </p:nvSpPr>
            <p:spPr>
              <a:xfrm>
                <a:off x="5667480" y="3301920"/>
                <a:ext cx="105120" cy="105120"/>
              </a:xfrm>
              <a:prstGeom prst="rect">
                <a:avLst/>
              </a:prstGeom>
              <a:solidFill>
                <a:srgbClr val="eb419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CustomShape 11"/>
              <p:cNvSpPr/>
              <p:nvPr/>
            </p:nvSpPr>
            <p:spPr>
              <a:xfrm>
                <a:off x="5454720" y="3408480"/>
                <a:ext cx="105120" cy="105120"/>
              </a:xfrm>
              <a:prstGeom prst="rect">
                <a:avLst/>
              </a:prstGeom>
              <a:solidFill>
                <a:srgbClr val="99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CustomShape 12"/>
              <p:cNvSpPr/>
              <p:nvPr/>
            </p:nvSpPr>
            <p:spPr>
              <a:xfrm>
                <a:off x="5561280" y="3408480"/>
                <a:ext cx="105120" cy="105120"/>
              </a:xfrm>
              <a:prstGeom prst="rect">
                <a:avLst/>
              </a:prstGeom>
              <a:solidFill>
                <a:srgbClr val="b333b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7" name="CustomShape 13"/>
              <p:cNvSpPr/>
              <p:nvPr/>
            </p:nvSpPr>
            <p:spPr>
              <a:xfrm>
                <a:off x="566748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8" name="CustomShape 14"/>
              <p:cNvSpPr/>
              <p:nvPr/>
            </p:nvSpPr>
            <p:spPr>
              <a:xfrm>
                <a:off x="5454720" y="3514680"/>
                <a:ext cx="105120" cy="105120"/>
              </a:xfrm>
              <a:prstGeom prst="rect">
                <a:avLst/>
              </a:prstGeom>
              <a:solidFill>
                <a:srgbClr val="2ea7f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9" name="CustomShape 15"/>
              <p:cNvSpPr/>
              <p:nvPr/>
            </p:nvSpPr>
            <p:spPr>
              <a:xfrm>
                <a:off x="5561280" y="3514680"/>
                <a:ext cx="105120" cy="105120"/>
              </a:xfrm>
              <a:prstGeom prst="rect">
                <a:avLst/>
              </a:prstGeom>
              <a:solidFill>
                <a:srgbClr val="6a13df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0" name="CustomShape 16"/>
              <p:cNvSpPr/>
              <p:nvPr/>
            </p:nvSpPr>
            <p:spPr>
              <a:xfrm>
                <a:off x="566748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CustomShape 17"/>
              <p:cNvSpPr/>
              <p:nvPr/>
            </p:nvSpPr>
            <p:spPr>
              <a:xfrm>
                <a:off x="54547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CustomShape 18"/>
              <p:cNvSpPr/>
              <p:nvPr/>
            </p:nvSpPr>
            <p:spPr>
              <a:xfrm>
                <a:off x="5561280" y="3621240"/>
                <a:ext cx="105120" cy="105120"/>
              </a:xfrm>
              <a:prstGeom prst="rect">
                <a:avLst/>
              </a:prstGeom>
              <a:solidFill>
                <a:srgbClr val="4812e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CustomShape 19"/>
              <p:cNvSpPr/>
              <p:nvPr/>
            </p:nvSpPr>
            <p:spPr>
              <a:xfrm>
                <a:off x="566748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CustomShape 20"/>
              <p:cNvSpPr/>
              <p:nvPr/>
            </p:nvSpPr>
            <p:spPr>
              <a:xfrm>
                <a:off x="53485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5" name="CustomShape 21"/>
              <p:cNvSpPr/>
              <p:nvPr/>
            </p:nvSpPr>
            <p:spPr>
              <a:xfrm>
                <a:off x="5348520" y="3301920"/>
                <a:ext cx="105120" cy="105120"/>
              </a:xfrm>
              <a:prstGeom prst="rect">
                <a:avLst/>
              </a:prstGeom>
              <a:solidFill>
                <a:srgbClr val="10fc1b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6" name="CustomShape 22"/>
              <p:cNvSpPr/>
              <p:nvPr/>
            </p:nvSpPr>
            <p:spPr>
              <a:xfrm>
                <a:off x="534852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7" name="CustomShape 23"/>
              <p:cNvSpPr/>
              <p:nvPr/>
            </p:nvSpPr>
            <p:spPr>
              <a:xfrm>
                <a:off x="534852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8" name="CustomShape 24"/>
              <p:cNvSpPr/>
              <p:nvPr/>
            </p:nvSpPr>
            <p:spPr>
              <a:xfrm>
                <a:off x="53485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739" name="Group 25"/>
            <p:cNvGrpSpPr/>
            <p:nvPr/>
          </p:nvGrpSpPr>
          <p:grpSpPr>
            <a:xfrm>
              <a:off x="5426640" y="3274560"/>
              <a:ext cx="295920" cy="415080"/>
              <a:chOff x="5426640" y="3274560"/>
              <a:chExt cx="295920" cy="415080"/>
            </a:xfrm>
          </p:grpSpPr>
          <p:sp>
            <p:nvSpPr>
              <p:cNvPr id="740" name="Line 26"/>
              <p:cNvSpPr/>
              <p:nvPr/>
            </p:nvSpPr>
            <p:spPr>
              <a:xfrm>
                <a:off x="5427720" y="3337560"/>
                <a:ext cx="152280" cy="35208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1" name="Line 27"/>
              <p:cNvSpPr/>
              <p:nvPr/>
            </p:nvSpPr>
            <p:spPr>
              <a:xfrm flipV="1">
                <a:off x="5580360" y="3274560"/>
                <a:ext cx="142200" cy="41472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2" name="Line 28"/>
              <p:cNvSpPr/>
              <p:nvPr/>
            </p:nvSpPr>
            <p:spPr>
              <a:xfrm flipH="1">
                <a:off x="5426640" y="3275280"/>
                <a:ext cx="294120" cy="6264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743" name="CustomShape 29"/>
          <p:cNvSpPr/>
          <p:nvPr/>
        </p:nvSpPr>
        <p:spPr>
          <a:xfrm rot="16200000">
            <a:off x="-183960" y="3552840"/>
            <a:ext cx="1524960" cy="363960"/>
          </a:xfrm>
          <a:prstGeom prst="rect">
            <a:avLst/>
          </a:prstGeom>
          <a:noFill/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4" name="CustomShape 30"/>
          <p:cNvSpPr/>
          <p:nvPr/>
        </p:nvSpPr>
        <p:spPr>
          <a:xfrm>
            <a:off x="2046600" y="3429000"/>
            <a:ext cx="1381680" cy="129420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Vertex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5" name="CustomShape 31"/>
          <p:cNvSpPr/>
          <p:nvPr/>
        </p:nvSpPr>
        <p:spPr>
          <a:xfrm>
            <a:off x="3947040" y="3662280"/>
            <a:ext cx="1099800" cy="36396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Rasterizer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6" name="CustomShape 32"/>
          <p:cNvSpPr/>
          <p:nvPr/>
        </p:nvSpPr>
        <p:spPr>
          <a:xfrm>
            <a:off x="5877000" y="3429000"/>
            <a:ext cx="1195920" cy="121824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7" name="Line 33"/>
          <p:cNvSpPr/>
          <p:nvPr/>
        </p:nvSpPr>
        <p:spPr>
          <a:xfrm>
            <a:off x="847800" y="3809880"/>
            <a:ext cx="12193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Line 34"/>
          <p:cNvSpPr/>
          <p:nvPr/>
        </p:nvSpPr>
        <p:spPr>
          <a:xfrm>
            <a:off x="3273480" y="3886200"/>
            <a:ext cx="60948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Line 35"/>
          <p:cNvSpPr/>
          <p:nvPr/>
        </p:nvSpPr>
        <p:spPr>
          <a:xfrm>
            <a:off x="5114880" y="3886200"/>
            <a:ext cx="7621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0" name="Line 36"/>
          <p:cNvSpPr/>
          <p:nvPr/>
        </p:nvSpPr>
        <p:spPr>
          <a:xfrm>
            <a:off x="7096320" y="3886200"/>
            <a:ext cx="76176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51" name="Group 37"/>
          <p:cNvGrpSpPr/>
          <p:nvPr/>
        </p:nvGrpSpPr>
        <p:grpSpPr>
          <a:xfrm>
            <a:off x="1000440" y="3124080"/>
            <a:ext cx="760680" cy="608400"/>
            <a:chOff x="1000440" y="3124080"/>
            <a:chExt cx="760680" cy="608400"/>
          </a:xfrm>
        </p:grpSpPr>
        <p:sp>
          <p:nvSpPr>
            <p:cNvPr id="752" name="CustomShape 38"/>
            <p:cNvSpPr/>
            <p:nvPr/>
          </p:nvSpPr>
          <p:spPr>
            <a:xfrm>
              <a:off x="1305000" y="3124080"/>
              <a:ext cx="151200" cy="15120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3" name="CustomShape 39"/>
            <p:cNvSpPr/>
            <p:nvPr/>
          </p:nvSpPr>
          <p:spPr>
            <a:xfrm>
              <a:off x="1609920" y="3429000"/>
              <a:ext cx="151200" cy="15120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40"/>
            <p:cNvSpPr/>
            <p:nvPr/>
          </p:nvSpPr>
          <p:spPr>
            <a:xfrm>
              <a:off x="1000440" y="3581280"/>
              <a:ext cx="151200" cy="15120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Line 41"/>
            <p:cNvSpPr/>
            <p:nvPr/>
          </p:nvSpPr>
          <p:spPr>
            <a:xfrm flipH="1">
              <a:off x="1076400" y="3200400"/>
              <a:ext cx="304920" cy="45720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6" name="Line 42"/>
            <p:cNvSpPr/>
            <p:nvPr/>
          </p:nvSpPr>
          <p:spPr>
            <a:xfrm flipV="1">
              <a:off x="1076400" y="3504960"/>
              <a:ext cx="609480" cy="15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7" name="Line 43"/>
            <p:cNvSpPr/>
            <p:nvPr/>
          </p:nvSpPr>
          <p:spPr>
            <a:xfrm flipH="1" flipV="1">
              <a:off x="1381320" y="3200400"/>
              <a:ext cx="304560" cy="3045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58" name="Group 44"/>
          <p:cNvGrpSpPr/>
          <p:nvPr/>
        </p:nvGrpSpPr>
        <p:grpSpPr>
          <a:xfrm>
            <a:off x="3428640" y="3127680"/>
            <a:ext cx="440640" cy="561240"/>
            <a:chOff x="3428640" y="3127680"/>
            <a:chExt cx="440640" cy="561240"/>
          </a:xfrm>
        </p:grpSpPr>
        <p:sp>
          <p:nvSpPr>
            <p:cNvPr id="759" name="CustomShape 45"/>
            <p:cNvSpPr/>
            <p:nvPr/>
          </p:nvSpPr>
          <p:spPr>
            <a:xfrm rot="18177000">
              <a:off x="3448080" y="3210840"/>
              <a:ext cx="106920" cy="10512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0" name="CustomShape 46"/>
            <p:cNvSpPr/>
            <p:nvPr/>
          </p:nvSpPr>
          <p:spPr>
            <a:xfrm rot="18177000">
              <a:off x="3743640" y="3147480"/>
              <a:ext cx="105120" cy="10512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1" name="CustomShape 47"/>
            <p:cNvSpPr/>
            <p:nvPr/>
          </p:nvSpPr>
          <p:spPr>
            <a:xfrm rot="18177000">
              <a:off x="3600720" y="3563280"/>
              <a:ext cx="105120" cy="10512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Line 48"/>
            <p:cNvSpPr/>
            <p:nvPr/>
          </p:nvSpPr>
          <p:spPr>
            <a:xfrm>
              <a:off x="3502800" y="3263400"/>
              <a:ext cx="151920" cy="3520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Line 49"/>
            <p:cNvSpPr/>
            <p:nvPr/>
          </p:nvSpPr>
          <p:spPr>
            <a:xfrm flipV="1">
              <a:off x="3655440" y="3200400"/>
              <a:ext cx="142200" cy="41472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4" name="Line 50"/>
            <p:cNvSpPr/>
            <p:nvPr/>
          </p:nvSpPr>
          <p:spPr>
            <a:xfrm flipH="1">
              <a:off x="3501720" y="3201120"/>
              <a:ext cx="294120" cy="6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65" name="Group 51"/>
          <p:cNvGrpSpPr/>
          <p:nvPr/>
        </p:nvGrpSpPr>
        <p:grpSpPr>
          <a:xfrm>
            <a:off x="7858440" y="3581280"/>
            <a:ext cx="761040" cy="608760"/>
            <a:chOff x="7858440" y="3581280"/>
            <a:chExt cx="761040" cy="608760"/>
          </a:xfrm>
        </p:grpSpPr>
        <p:grpSp>
          <p:nvGrpSpPr>
            <p:cNvPr id="766" name="Group 52"/>
            <p:cNvGrpSpPr/>
            <p:nvPr/>
          </p:nvGrpSpPr>
          <p:grpSpPr>
            <a:xfrm>
              <a:off x="7858440" y="3581280"/>
              <a:ext cx="761040" cy="608760"/>
              <a:chOff x="7858440" y="3581280"/>
              <a:chExt cx="761040" cy="608760"/>
            </a:xfrm>
          </p:grpSpPr>
          <p:sp>
            <p:nvSpPr>
              <p:cNvPr id="767" name="CustomShape 53"/>
              <p:cNvSpPr/>
              <p:nvPr/>
            </p:nvSpPr>
            <p:spPr>
              <a:xfrm>
                <a:off x="81630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CustomShape 54"/>
              <p:cNvSpPr/>
              <p:nvPr/>
            </p:nvSpPr>
            <p:spPr>
              <a:xfrm>
                <a:off x="82393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CustomShape 55"/>
              <p:cNvSpPr/>
              <p:nvPr/>
            </p:nvSpPr>
            <p:spPr>
              <a:xfrm>
                <a:off x="83156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0" name="CustomShape 56"/>
              <p:cNvSpPr/>
              <p:nvPr/>
            </p:nvSpPr>
            <p:spPr>
              <a:xfrm>
                <a:off x="83916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1" name="CustomShape 57"/>
              <p:cNvSpPr/>
              <p:nvPr/>
            </p:nvSpPr>
            <p:spPr>
              <a:xfrm>
                <a:off x="84679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2" name="CustomShape 58"/>
              <p:cNvSpPr/>
              <p:nvPr/>
            </p:nvSpPr>
            <p:spPr>
              <a:xfrm>
                <a:off x="81630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3" name="CustomShape 59"/>
              <p:cNvSpPr/>
              <p:nvPr/>
            </p:nvSpPr>
            <p:spPr>
              <a:xfrm>
                <a:off x="82393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4" name="CustomShape 60"/>
              <p:cNvSpPr/>
              <p:nvPr/>
            </p:nvSpPr>
            <p:spPr>
              <a:xfrm>
                <a:off x="83156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5" name="CustomShape 61"/>
              <p:cNvSpPr/>
              <p:nvPr/>
            </p:nvSpPr>
            <p:spPr>
              <a:xfrm>
                <a:off x="83916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6" name="CustomShape 62"/>
              <p:cNvSpPr/>
              <p:nvPr/>
            </p:nvSpPr>
            <p:spPr>
              <a:xfrm>
                <a:off x="84679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7" name="CustomShape 63"/>
              <p:cNvSpPr/>
              <p:nvPr/>
            </p:nvSpPr>
            <p:spPr>
              <a:xfrm>
                <a:off x="81630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CustomShape 64"/>
              <p:cNvSpPr/>
              <p:nvPr/>
            </p:nvSpPr>
            <p:spPr>
              <a:xfrm>
                <a:off x="82393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9" name="CustomShape 65"/>
              <p:cNvSpPr/>
              <p:nvPr/>
            </p:nvSpPr>
            <p:spPr>
              <a:xfrm>
                <a:off x="83156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0" name="CustomShape 66"/>
              <p:cNvSpPr/>
              <p:nvPr/>
            </p:nvSpPr>
            <p:spPr>
              <a:xfrm>
                <a:off x="83916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1" name="CustomShape 67"/>
              <p:cNvSpPr/>
              <p:nvPr/>
            </p:nvSpPr>
            <p:spPr>
              <a:xfrm>
                <a:off x="84679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2" name="CustomShape 68"/>
              <p:cNvSpPr/>
              <p:nvPr/>
            </p:nvSpPr>
            <p:spPr>
              <a:xfrm>
                <a:off x="81630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3" name="CustomShape 69"/>
              <p:cNvSpPr/>
              <p:nvPr/>
            </p:nvSpPr>
            <p:spPr>
              <a:xfrm>
                <a:off x="82393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4" name="CustomShape 70"/>
              <p:cNvSpPr/>
              <p:nvPr/>
            </p:nvSpPr>
            <p:spPr>
              <a:xfrm>
                <a:off x="83156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5" name="CustomShape 71"/>
              <p:cNvSpPr/>
              <p:nvPr/>
            </p:nvSpPr>
            <p:spPr>
              <a:xfrm>
                <a:off x="83916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6" name="CustomShape 72"/>
              <p:cNvSpPr/>
              <p:nvPr/>
            </p:nvSpPr>
            <p:spPr>
              <a:xfrm>
                <a:off x="84679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CustomShape 73"/>
              <p:cNvSpPr/>
              <p:nvPr/>
            </p:nvSpPr>
            <p:spPr>
              <a:xfrm>
                <a:off x="81630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CustomShape 74"/>
              <p:cNvSpPr/>
              <p:nvPr/>
            </p:nvSpPr>
            <p:spPr>
              <a:xfrm>
                <a:off x="82393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CustomShape 75"/>
              <p:cNvSpPr/>
              <p:nvPr/>
            </p:nvSpPr>
            <p:spPr>
              <a:xfrm>
                <a:off x="83156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CustomShape 76"/>
              <p:cNvSpPr/>
              <p:nvPr/>
            </p:nvSpPr>
            <p:spPr>
              <a:xfrm>
                <a:off x="83916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CustomShape 77"/>
              <p:cNvSpPr/>
              <p:nvPr/>
            </p:nvSpPr>
            <p:spPr>
              <a:xfrm>
                <a:off x="84679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CustomShape 78"/>
              <p:cNvSpPr/>
              <p:nvPr/>
            </p:nvSpPr>
            <p:spPr>
              <a:xfrm>
                <a:off x="79344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CustomShape 79"/>
              <p:cNvSpPr/>
              <p:nvPr/>
            </p:nvSpPr>
            <p:spPr>
              <a:xfrm>
                <a:off x="80107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CustomShape 80"/>
              <p:cNvSpPr/>
              <p:nvPr/>
            </p:nvSpPr>
            <p:spPr>
              <a:xfrm>
                <a:off x="80870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CustomShape 81"/>
              <p:cNvSpPr/>
              <p:nvPr/>
            </p:nvSpPr>
            <p:spPr>
              <a:xfrm>
                <a:off x="81630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CustomShape 82"/>
              <p:cNvSpPr/>
              <p:nvPr/>
            </p:nvSpPr>
            <p:spPr>
              <a:xfrm>
                <a:off x="82393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7" name="CustomShape 83"/>
              <p:cNvSpPr/>
              <p:nvPr/>
            </p:nvSpPr>
            <p:spPr>
              <a:xfrm>
                <a:off x="83156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8" name="CustomShape 84"/>
              <p:cNvSpPr/>
              <p:nvPr/>
            </p:nvSpPr>
            <p:spPr>
              <a:xfrm>
                <a:off x="83916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9" name="CustomShape 85"/>
              <p:cNvSpPr/>
              <p:nvPr/>
            </p:nvSpPr>
            <p:spPr>
              <a:xfrm>
                <a:off x="84679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0" name="CustomShape 86"/>
              <p:cNvSpPr/>
              <p:nvPr/>
            </p:nvSpPr>
            <p:spPr>
              <a:xfrm>
                <a:off x="78584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CustomShape 87"/>
              <p:cNvSpPr/>
              <p:nvPr/>
            </p:nvSpPr>
            <p:spPr>
              <a:xfrm>
                <a:off x="79344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CustomShape 88"/>
              <p:cNvSpPr/>
              <p:nvPr/>
            </p:nvSpPr>
            <p:spPr>
              <a:xfrm>
                <a:off x="80107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CustomShape 89"/>
              <p:cNvSpPr/>
              <p:nvPr/>
            </p:nvSpPr>
            <p:spPr>
              <a:xfrm>
                <a:off x="80870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CustomShape 90"/>
              <p:cNvSpPr/>
              <p:nvPr/>
            </p:nvSpPr>
            <p:spPr>
              <a:xfrm>
                <a:off x="81630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5" name="CustomShape 91"/>
              <p:cNvSpPr/>
              <p:nvPr/>
            </p:nvSpPr>
            <p:spPr>
              <a:xfrm>
                <a:off x="82393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6" name="CustomShape 92"/>
              <p:cNvSpPr/>
              <p:nvPr/>
            </p:nvSpPr>
            <p:spPr>
              <a:xfrm>
                <a:off x="83156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7" name="CustomShape 93"/>
              <p:cNvSpPr/>
              <p:nvPr/>
            </p:nvSpPr>
            <p:spPr>
              <a:xfrm>
                <a:off x="83916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8" name="CustomShape 94"/>
              <p:cNvSpPr/>
              <p:nvPr/>
            </p:nvSpPr>
            <p:spPr>
              <a:xfrm>
                <a:off x="84679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9" name="CustomShape 95"/>
              <p:cNvSpPr/>
              <p:nvPr/>
            </p:nvSpPr>
            <p:spPr>
              <a:xfrm>
                <a:off x="78584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0" name="CustomShape 96"/>
              <p:cNvSpPr/>
              <p:nvPr/>
            </p:nvSpPr>
            <p:spPr>
              <a:xfrm>
                <a:off x="79344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1" name="CustomShape 97"/>
              <p:cNvSpPr/>
              <p:nvPr/>
            </p:nvSpPr>
            <p:spPr>
              <a:xfrm>
                <a:off x="80107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2" name="CustomShape 98"/>
              <p:cNvSpPr/>
              <p:nvPr/>
            </p:nvSpPr>
            <p:spPr>
              <a:xfrm>
                <a:off x="80870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3" name="CustomShape 99"/>
              <p:cNvSpPr/>
              <p:nvPr/>
            </p:nvSpPr>
            <p:spPr>
              <a:xfrm>
                <a:off x="81630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4" name="CustomShape 100"/>
              <p:cNvSpPr/>
              <p:nvPr/>
            </p:nvSpPr>
            <p:spPr>
              <a:xfrm>
                <a:off x="82393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5" name="CustomShape 101"/>
              <p:cNvSpPr/>
              <p:nvPr/>
            </p:nvSpPr>
            <p:spPr>
              <a:xfrm>
                <a:off x="83156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6" name="CustomShape 102"/>
              <p:cNvSpPr/>
              <p:nvPr/>
            </p:nvSpPr>
            <p:spPr>
              <a:xfrm>
                <a:off x="83916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7" name="CustomShape 103"/>
              <p:cNvSpPr/>
              <p:nvPr/>
            </p:nvSpPr>
            <p:spPr>
              <a:xfrm>
                <a:off x="84679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8" name="CustomShape 104"/>
              <p:cNvSpPr/>
              <p:nvPr/>
            </p:nvSpPr>
            <p:spPr>
              <a:xfrm>
                <a:off x="78584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9" name="CustomShape 105"/>
              <p:cNvSpPr/>
              <p:nvPr/>
            </p:nvSpPr>
            <p:spPr>
              <a:xfrm>
                <a:off x="85442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0" name="CustomShape 106"/>
              <p:cNvSpPr/>
              <p:nvPr/>
            </p:nvSpPr>
            <p:spPr>
              <a:xfrm>
                <a:off x="85442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1" name="CustomShape 107"/>
              <p:cNvSpPr/>
              <p:nvPr/>
            </p:nvSpPr>
            <p:spPr>
              <a:xfrm>
                <a:off x="85442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CustomShape 108"/>
              <p:cNvSpPr/>
              <p:nvPr/>
            </p:nvSpPr>
            <p:spPr>
              <a:xfrm>
                <a:off x="85442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CustomShape 109"/>
              <p:cNvSpPr/>
              <p:nvPr/>
            </p:nvSpPr>
            <p:spPr>
              <a:xfrm>
                <a:off x="85442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CustomShape 110"/>
              <p:cNvSpPr/>
              <p:nvPr/>
            </p:nvSpPr>
            <p:spPr>
              <a:xfrm>
                <a:off x="85442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CustomShape 111"/>
              <p:cNvSpPr/>
              <p:nvPr/>
            </p:nvSpPr>
            <p:spPr>
              <a:xfrm>
                <a:off x="85442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CustomShape 112"/>
              <p:cNvSpPr/>
              <p:nvPr/>
            </p:nvSpPr>
            <p:spPr>
              <a:xfrm>
                <a:off x="85442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CustomShape 113"/>
              <p:cNvSpPr/>
              <p:nvPr/>
            </p:nvSpPr>
            <p:spPr>
              <a:xfrm>
                <a:off x="79344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CustomShape 114"/>
              <p:cNvSpPr/>
              <p:nvPr/>
            </p:nvSpPr>
            <p:spPr>
              <a:xfrm>
                <a:off x="80107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CustomShape 115"/>
              <p:cNvSpPr/>
              <p:nvPr/>
            </p:nvSpPr>
            <p:spPr>
              <a:xfrm>
                <a:off x="80870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0" name="CustomShape 116"/>
              <p:cNvSpPr/>
              <p:nvPr/>
            </p:nvSpPr>
            <p:spPr>
              <a:xfrm>
                <a:off x="79344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CustomShape 117"/>
              <p:cNvSpPr/>
              <p:nvPr/>
            </p:nvSpPr>
            <p:spPr>
              <a:xfrm>
                <a:off x="80107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2" name="CustomShape 118"/>
              <p:cNvSpPr/>
              <p:nvPr/>
            </p:nvSpPr>
            <p:spPr>
              <a:xfrm>
                <a:off x="80870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3" name="CustomShape 119"/>
              <p:cNvSpPr/>
              <p:nvPr/>
            </p:nvSpPr>
            <p:spPr>
              <a:xfrm>
                <a:off x="79344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CustomShape 120"/>
              <p:cNvSpPr/>
              <p:nvPr/>
            </p:nvSpPr>
            <p:spPr>
              <a:xfrm>
                <a:off x="80107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CustomShape 121"/>
              <p:cNvSpPr/>
              <p:nvPr/>
            </p:nvSpPr>
            <p:spPr>
              <a:xfrm>
                <a:off x="80870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CustomShape 122"/>
              <p:cNvSpPr/>
              <p:nvPr/>
            </p:nvSpPr>
            <p:spPr>
              <a:xfrm>
                <a:off x="79344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CustomShape 123"/>
              <p:cNvSpPr/>
              <p:nvPr/>
            </p:nvSpPr>
            <p:spPr>
              <a:xfrm>
                <a:off x="80107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8" name="CustomShape 124"/>
              <p:cNvSpPr/>
              <p:nvPr/>
            </p:nvSpPr>
            <p:spPr>
              <a:xfrm>
                <a:off x="80870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9" name="CustomShape 125"/>
              <p:cNvSpPr/>
              <p:nvPr/>
            </p:nvSpPr>
            <p:spPr>
              <a:xfrm>
                <a:off x="79344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0" name="CustomShape 126"/>
              <p:cNvSpPr/>
              <p:nvPr/>
            </p:nvSpPr>
            <p:spPr>
              <a:xfrm>
                <a:off x="80107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1" name="CustomShape 127"/>
              <p:cNvSpPr/>
              <p:nvPr/>
            </p:nvSpPr>
            <p:spPr>
              <a:xfrm>
                <a:off x="80870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2" name="CustomShape 128"/>
              <p:cNvSpPr/>
              <p:nvPr/>
            </p:nvSpPr>
            <p:spPr>
              <a:xfrm>
                <a:off x="78584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3" name="CustomShape 129"/>
              <p:cNvSpPr/>
              <p:nvPr/>
            </p:nvSpPr>
            <p:spPr>
              <a:xfrm>
                <a:off x="78584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4" name="CustomShape 130"/>
              <p:cNvSpPr/>
              <p:nvPr/>
            </p:nvSpPr>
            <p:spPr>
              <a:xfrm>
                <a:off x="78584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5" name="CustomShape 131"/>
              <p:cNvSpPr/>
              <p:nvPr/>
            </p:nvSpPr>
            <p:spPr>
              <a:xfrm>
                <a:off x="78584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CustomShape 132"/>
              <p:cNvSpPr/>
              <p:nvPr/>
            </p:nvSpPr>
            <p:spPr>
              <a:xfrm>
                <a:off x="78584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47" name="Group 133"/>
            <p:cNvGrpSpPr/>
            <p:nvPr/>
          </p:nvGrpSpPr>
          <p:grpSpPr>
            <a:xfrm>
              <a:off x="7909200" y="3657600"/>
              <a:ext cx="303840" cy="380160"/>
              <a:chOff x="7909200" y="3657600"/>
              <a:chExt cx="303840" cy="380160"/>
            </a:xfrm>
          </p:grpSpPr>
          <p:sp>
            <p:nvSpPr>
              <p:cNvPr id="848" name="CustomShape 134"/>
              <p:cNvSpPr/>
              <p:nvPr/>
            </p:nvSpPr>
            <p:spPr>
              <a:xfrm>
                <a:off x="798552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9" name="CustomShape 135"/>
              <p:cNvSpPr/>
              <p:nvPr/>
            </p:nvSpPr>
            <p:spPr>
              <a:xfrm>
                <a:off x="8061480" y="36576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0" name="CustomShape 136"/>
              <p:cNvSpPr/>
              <p:nvPr/>
            </p:nvSpPr>
            <p:spPr>
              <a:xfrm>
                <a:off x="8137800" y="365760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1" name="CustomShape 137"/>
              <p:cNvSpPr/>
              <p:nvPr/>
            </p:nvSpPr>
            <p:spPr>
              <a:xfrm>
                <a:off x="7985520" y="373392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2" name="CustomShape 138"/>
              <p:cNvSpPr/>
              <p:nvPr/>
            </p:nvSpPr>
            <p:spPr>
              <a:xfrm>
                <a:off x="8061480" y="37339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3" name="CustomShape 139"/>
              <p:cNvSpPr/>
              <p:nvPr/>
            </p:nvSpPr>
            <p:spPr>
              <a:xfrm>
                <a:off x="8137800" y="373392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4" name="CustomShape 140"/>
              <p:cNvSpPr/>
              <p:nvPr/>
            </p:nvSpPr>
            <p:spPr>
              <a:xfrm>
                <a:off x="7985520" y="380988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CustomShape 141"/>
              <p:cNvSpPr/>
              <p:nvPr/>
            </p:nvSpPr>
            <p:spPr>
              <a:xfrm>
                <a:off x="8061480" y="380988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CustomShape 142"/>
              <p:cNvSpPr/>
              <p:nvPr/>
            </p:nvSpPr>
            <p:spPr>
              <a:xfrm>
                <a:off x="81378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CustomShape 143"/>
              <p:cNvSpPr/>
              <p:nvPr/>
            </p:nvSpPr>
            <p:spPr>
              <a:xfrm>
                <a:off x="7985520" y="388620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CustomShape 144"/>
              <p:cNvSpPr/>
              <p:nvPr/>
            </p:nvSpPr>
            <p:spPr>
              <a:xfrm>
                <a:off x="8061480" y="38862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CustomShape 145"/>
              <p:cNvSpPr/>
              <p:nvPr/>
            </p:nvSpPr>
            <p:spPr>
              <a:xfrm>
                <a:off x="81378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CustomShape 146"/>
              <p:cNvSpPr/>
              <p:nvPr/>
            </p:nvSpPr>
            <p:spPr>
              <a:xfrm>
                <a:off x="798552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CustomShape 147"/>
              <p:cNvSpPr/>
              <p:nvPr/>
            </p:nvSpPr>
            <p:spPr>
              <a:xfrm>
                <a:off x="8061480" y="39625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CustomShape 148"/>
              <p:cNvSpPr/>
              <p:nvPr/>
            </p:nvSpPr>
            <p:spPr>
              <a:xfrm>
                <a:off x="81378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CustomShape 149"/>
              <p:cNvSpPr/>
              <p:nvPr/>
            </p:nvSpPr>
            <p:spPr>
              <a:xfrm>
                <a:off x="790920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CustomShape 150"/>
              <p:cNvSpPr/>
              <p:nvPr/>
            </p:nvSpPr>
            <p:spPr>
              <a:xfrm>
                <a:off x="7909200" y="3733920"/>
                <a:ext cx="75240" cy="75240"/>
              </a:xfrm>
              <a:prstGeom prst="rect">
                <a:avLst/>
              </a:prstGeom>
              <a:solidFill>
                <a:srgbClr val="cc66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5" name="CustomShape 151"/>
              <p:cNvSpPr/>
              <p:nvPr/>
            </p:nvSpPr>
            <p:spPr>
              <a:xfrm>
                <a:off x="79092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6" name="CustomShape 152"/>
              <p:cNvSpPr/>
              <p:nvPr/>
            </p:nvSpPr>
            <p:spPr>
              <a:xfrm>
                <a:off x="79092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CustomShape 153"/>
              <p:cNvSpPr/>
              <p:nvPr/>
            </p:nvSpPr>
            <p:spPr>
              <a:xfrm>
                <a:off x="79092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868" name="CustomShape 154"/>
          <p:cNvSpPr/>
          <p:nvPr/>
        </p:nvSpPr>
        <p:spPr>
          <a:xfrm>
            <a:off x="946800" y="2830680"/>
            <a:ext cx="8755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geometry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69" name="CustomShape 155"/>
          <p:cNvSpPr/>
          <p:nvPr/>
        </p:nvSpPr>
        <p:spPr>
          <a:xfrm>
            <a:off x="3086640" y="2895480"/>
            <a:ext cx="861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0" name="CustomShape 156"/>
          <p:cNvSpPr/>
          <p:nvPr/>
        </p:nvSpPr>
        <p:spPr>
          <a:xfrm>
            <a:off x="5080320" y="2895480"/>
            <a:ext cx="925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1" name="CustomShape 157"/>
          <p:cNvSpPr/>
          <p:nvPr/>
        </p:nvSpPr>
        <p:spPr>
          <a:xfrm>
            <a:off x="7047000" y="2971800"/>
            <a:ext cx="58320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pixels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872" name="Group 158"/>
          <p:cNvGrpSpPr/>
          <p:nvPr/>
        </p:nvGrpSpPr>
        <p:grpSpPr>
          <a:xfrm>
            <a:off x="7248600" y="3352680"/>
            <a:ext cx="305640" cy="380160"/>
            <a:chOff x="7248600" y="3352680"/>
            <a:chExt cx="305640" cy="380160"/>
          </a:xfrm>
        </p:grpSpPr>
        <p:sp>
          <p:nvSpPr>
            <p:cNvPr id="873" name="CustomShape 159"/>
            <p:cNvSpPr/>
            <p:nvPr/>
          </p:nvSpPr>
          <p:spPr>
            <a:xfrm>
              <a:off x="732528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4" name="CustomShape 160"/>
            <p:cNvSpPr/>
            <p:nvPr/>
          </p:nvSpPr>
          <p:spPr>
            <a:xfrm>
              <a:off x="7401960" y="33526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5" name="CustomShape 161"/>
            <p:cNvSpPr/>
            <p:nvPr/>
          </p:nvSpPr>
          <p:spPr>
            <a:xfrm>
              <a:off x="7478640" y="335268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162"/>
            <p:cNvSpPr/>
            <p:nvPr/>
          </p:nvSpPr>
          <p:spPr>
            <a:xfrm>
              <a:off x="7325280" y="342900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163"/>
            <p:cNvSpPr/>
            <p:nvPr/>
          </p:nvSpPr>
          <p:spPr>
            <a:xfrm>
              <a:off x="7401960" y="34290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164"/>
            <p:cNvSpPr/>
            <p:nvPr/>
          </p:nvSpPr>
          <p:spPr>
            <a:xfrm>
              <a:off x="7478640" y="342900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165"/>
            <p:cNvSpPr/>
            <p:nvPr/>
          </p:nvSpPr>
          <p:spPr>
            <a:xfrm>
              <a:off x="7325280" y="350532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166"/>
            <p:cNvSpPr/>
            <p:nvPr/>
          </p:nvSpPr>
          <p:spPr>
            <a:xfrm>
              <a:off x="7401960" y="350532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167"/>
            <p:cNvSpPr/>
            <p:nvPr/>
          </p:nvSpPr>
          <p:spPr>
            <a:xfrm>
              <a:off x="747864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168"/>
            <p:cNvSpPr/>
            <p:nvPr/>
          </p:nvSpPr>
          <p:spPr>
            <a:xfrm>
              <a:off x="7325280" y="358128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3" name="CustomShape 169"/>
            <p:cNvSpPr/>
            <p:nvPr/>
          </p:nvSpPr>
          <p:spPr>
            <a:xfrm>
              <a:off x="7401960" y="35812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4" name="CustomShape 170"/>
            <p:cNvSpPr/>
            <p:nvPr/>
          </p:nvSpPr>
          <p:spPr>
            <a:xfrm>
              <a:off x="747864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5" name="CustomShape 171"/>
            <p:cNvSpPr/>
            <p:nvPr/>
          </p:nvSpPr>
          <p:spPr>
            <a:xfrm>
              <a:off x="732528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6" name="CustomShape 172"/>
            <p:cNvSpPr/>
            <p:nvPr/>
          </p:nvSpPr>
          <p:spPr>
            <a:xfrm>
              <a:off x="7401960" y="36576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7" name="CustomShape 173"/>
            <p:cNvSpPr/>
            <p:nvPr/>
          </p:nvSpPr>
          <p:spPr>
            <a:xfrm>
              <a:off x="747864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8" name="CustomShape 174"/>
            <p:cNvSpPr/>
            <p:nvPr/>
          </p:nvSpPr>
          <p:spPr>
            <a:xfrm>
              <a:off x="724860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9" name="CustomShape 175"/>
            <p:cNvSpPr/>
            <p:nvPr/>
          </p:nvSpPr>
          <p:spPr>
            <a:xfrm>
              <a:off x="7248600" y="3429000"/>
              <a:ext cx="75600" cy="75240"/>
            </a:xfrm>
            <a:prstGeom prst="rect">
              <a:avLst/>
            </a:prstGeom>
            <a:solidFill>
              <a:srgbClr val="cc6600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0" name="CustomShape 176"/>
            <p:cNvSpPr/>
            <p:nvPr/>
          </p:nvSpPr>
          <p:spPr>
            <a:xfrm>
              <a:off x="724860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1" name="CustomShape 177"/>
            <p:cNvSpPr/>
            <p:nvPr/>
          </p:nvSpPr>
          <p:spPr>
            <a:xfrm>
              <a:off x="724860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2" name="CustomShape 178"/>
            <p:cNvSpPr/>
            <p:nvPr/>
          </p:nvSpPr>
          <p:spPr>
            <a:xfrm>
              <a:off x="724860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93" name="CustomShape 179"/>
          <p:cNvSpPr/>
          <p:nvPr/>
        </p:nvSpPr>
        <p:spPr>
          <a:xfrm>
            <a:off x="7888320" y="4191120"/>
            <a:ext cx="654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screen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94" name="CustomShape 180"/>
          <p:cNvSpPr/>
          <p:nvPr/>
        </p:nvSpPr>
        <p:spPr>
          <a:xfrm>
            <a:off x="2057400" y="3429000"/>
            <a:ext cx="1371240" cy="1371240"/>
          </a:xfrm>
          <a:prstGeom prst="frame">
            <a:avLst>
              <a:gd name="adj1" fmla="val 9259"/>
            </a:avLst>
          </a:prstGeom>
          <a:solidFill>
            <a:srgbClr val="c9211e"/>
          </a:solidFill>
          <a:ln cap="rnd"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GPU pipeline in a nutshell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6" name="CustomShape 2"/>
          <p:cNvSpPr/>
          <p:nvPr/>
        </p:nvSpPr>
        <p:spPr>
          <a:xfrm>
            <a:off x="914760" y="2666880"/>
            <a:ext cx="7771320" cy="2361240"/>
          </a:xfrm>
          <a:prstGeom prst="flowChartAlternateProcess">
            <a:avLst/>
          </a:prstGeom>
          <a:solidFill>
            <a:srgbClr val="ffffcc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897" name="Group 3"/>
          <p:cNvGrpSpPr/>
          <p:nvPr/>
        </p:nvGrpSpPr>
        <p:grpSpPr>
          <a:xfrm>
            <a:off x="5348520" y="3195720"/>
            <a:ext cx="424080" cy="530640"/>
            <a:chOff x="5348520" y="3195720"/>
            <a:chExt cx="424080" cy="530640"/>
          </a:xfrm>
        </p:grpSpPr>
        <p:grpSp>
          <p:nvGrpSpPr>
            <p:cNvPr id="898" name="Group 4"/>
            <p:cNvGrpSpPr/>
            <p:nvPr/>
          </p:nvGrpSpPr>
          <p:grpSpPr>
            <a:xfrm>
              <a:off x="5348520" y="3195720"/>
              <a:ext cx="424080" cy="530640"/>
              <a:chOff x="5348520" y="3195720"/>
              <a:chExt cx="424080" cy="530640"/>
            </a:xfrm>
          </p:grpSpPr>
          <p:sp>
            <p:nvSpPr>
              <p:cNvPr id="899" name="CustomShape 5"/>
              <p:cNvSpPr/>
              <p:nvPr/>
            </p:nvSpPr>
            <p:spPr>
              <a:xfrm>
                <a:off x="54547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0" name="CustomShape 6"/>
              <p:cNvSpPr/>
              <p:nvPr/>
            </p:nvSpPr>
            <p:spPr>
              <a:xfrm>
                <a:off x="5561280" y="3195720"/>
                <a:ext cx="105120" cy="105120"/>
              </a:xfrm>
              <a:prstGeom prst="rect">
                <a:avLst/>
              </a:prstGeom>
              <a:solidFill>
                <a:srgbClr val="dc5c34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1" name="CustomShape 7"/>
              <p:cNvSpPr/>
              <p:nvPr/>
            </p:nvSpPr>
            <p:spPr>
              <a:xfrm>
                <a:off x="5667480" y="3195720"/>
                <a:ext cx="105120" cy="105120"/>
              </a:xfrm>
              <a:prstGeom prst="rect">
                <a:avLst/>
              </a:prstGeom>
              <a:solidFill>
                <a:srgbClr val="de00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CustomShape 8"/>
              <p:cNvSpPr/>
              <p:nvPr/>
            </p:nvSpPr>
            <p:spPr>
              <a:xfrm>
                <a:off x="5454720" y="3301920"/>
                <a:ext cx="105120" cy="105120"/>
              </a:xfrm>
              <a:prstGeom prst="rect">
                <a:avLst/>
              </a:prstGeom>
              <a:solidFill>
                <a:srgbClr val="9fbb15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3" name="CustomShape 9"/>
              <p:cNvSpPr/>
              <p:nvPr/>
            </p:nvSpPr>
            <p:spPr>
              <a:xfrm>
                <a:off x="5561280" y="3301920"/>
                <a:ext cx="105120" cy="105120"/>
              </a:xfrm>
              <a:prstGeom prst="rect">
                <a:avLst/>
              </a:prstGeom>
              <a:solidFill>
                <a:srgbClr val="e63d08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CustomShape 10"/>
              <p:cNvSpPr/>
              <p:nvPr/>
            </p:nvSpPr>
            <p:spPr>
              <a:xfrm>
                <a:off x="5667480" y="3301920"/>
                <a:ext cx="105120" cy="105120"/>
              </a:xfrm>
              <a:prstGeom prst="rect">
                <a:avLst/>
              </a:prstGeom>
              <a:solidFill>
                <a:srgbClr val="eb419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CustomShape 11"/>
              <p:cNvSpPr/>
              <p:nvPr/>
            </p:nvSpPr>
            <p:spPr>
              <a:xfrm>
                <a:off x="5454720" y="3408480"/>
                <a:ext cx="105120" cy="105120"/>
              </a:xfrm>
              <a:prstGeom prst="rect">
                <a:avLst/>
              </a:prstGeom>
              <a:solidFill>
                <a:srgbClr val="99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6" name="CustomShape 12"/>
              <p:cNvSpPr/>
              <p:nvPr/>
            </p:nvSpPr>
            <p:spPr>
              <a:xfrm>
                <a:off x="5561280" y="3408480"/>
                <a:ext cx="105120" cy="105120"/>
              </a:xfrm>
              <a:prstGeom prst="rect">
                <a:avLst/>
              </a:prstGeom>
              <a:solidFill>
                <a:srgbClr val="b333b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7" name="CustomShape 13"/>
              <p:cNvSpPr/>
              <p:nvPr/>
            </p:nvSpPr>
            <p:spPr>
              <a:xfrm>
                <a:off x="566748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8" name="CustomShape 14"/>
              <p:cNvSpPr/>
              <p:nvPr/>
            </p:nvSpPr>
            <p:spPr>
              <a:xfrm>
                <a:off x="5454720" y="3514680"/>
                <a:ext cx="105120" cy="105120"/>
              </a:xfrm>
              <a:prstGeom prst="rect">
                <a:avLst/>
              </a:prstGeom>
              <a:solidFill>
                <a:srgbClr val="2ea7f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9" name="CustomShape 15"/>
              <p:cNvSpPr/>
              <p:nvPr/>
            </p:nvSpPr>
            <p:spPr>
              <a:xfrm>
                <a:off x="5561280" y="3514680"/>
                <a:ext cx="105120" cy="105120"/>
              </a:xfrm>
              <a:prstGeom prst="rect">
                <a:avLst/>
              </a:prstGeom>
              <a:solidFill>
                <a:srgbClr val="6a13df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0" name="CustomShape 16"/>
              <p:cNvSpPr/>
              <p:nvPr/>
            </p:nvSpPr>
            <p:spPr>
              <a:xfrm>
                <a:off x="566748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1" name="CustomShape 17"/>
              <p:cNvSpPr/>
              <p:nvPr/>
            </p:nvSpPr>
            <p:spPr>
              <a:xfrm>
                <a:off x="54547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2" name="CustomShape 18"/>
              <p:cNvSpPr/>
              <p:nvPr/>
            </p:nvSpPr>
            <p:spPr>
              <a:xfrm>
                <a:off x="5561280" y="3621240"/>
                <a:ext cx="105120" cy="105120"/>
              </a:xfrm>
              <a:prstGeom prst="rect">
                <a:avLst/>
              </a:prstGeom>
              <a:solidFill>
                <a:srgbClr val="4812e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3" name="CustomShape 19"/>
              <p:cNvSpPr/>
              <p:nvPr/>
            </p:nvSpPr>
            <p:spPr>
              <a:xfrm>
                <a:off x="566748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4" name="CustomShape 20"/>
              <p:cNvSpPr/>
              <p:nvPr/>
            </p:nvSpPr>
            <p:spPr>
              <a:xfrm>
                <a:off x="53485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5" name="CustomShape 21"/>
              <p:cNvSpPr/>
              <p:nvPr/>
            </p:nvSpPr>
            <p:spPr>
              <a:xfrm>
                <a:off x="5348520" y="3301920"/>
                <a:ext cx="105120" cy="105120"/>
              </a:xfrm>
              <a:prstGeom prst="rect">
                <a:avLst/>
              </a:prstGeom>
              <a:solidFill>
                <a:srgbClr val="10fc1b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6" name="CustomShape 22"/>
              <p:cNvSpPr/>
              <p:nvPr/>
            </p:nvSpPr>
            <p:spPr>
              <a:xfrm>
                <a:off x="534852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7" name="CustomShape 23"/>
              <p:cNvSpPr/>
              <p:nvPr/>
            </p:nvSpPr>
            <p:spPr>
              <a:xfrm>
                <a:off x="534852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8" name="CustomShape 24"/>
              <p:cNvSpPr/>
              <p:nvPr/>
            </p:nvSpPr>
            <p:spPr>
              <a:xfrm>
                <a:off x="53485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919" name="Group 25"/>
            <p:cNvGrpSpPr/>
            <p:nvPr/>
          </p:nvGrpSpPr>
          <p:grpSpPr>
            <a:xfrm>
              <a:off x="5426640" y="3274560"/>
              <a:ext cx="295920" cy="415080"/>
              <a:chOff x="5426640" y="3274560"/>
              <a:chExt cx="295920" cy="415080"/>
            </a:xfrm>
          </p:grpSpPr>
          <p:sp>
            <p:nvSpPr>
              <p:cNvPr id="920" name="Line 26"/>
              <p:cNvSpPr/>
              <p:nvPr/>
            </p:nvSpPr>
            <p:spPr>
              <a:xfrm>
                <a:off x="5427720" y="3337560"/>
                <a:ext cx="152280" cy="35208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1" name="Line 27"/>
              <p:cNvSpPr/>
              <p:nvPr/>
            </p:nvSpPr>
            <p:spPr>
              <a:xfrm flipV="1">
                <a:off x="5580360" y="3274560"/>
                <a:ext cx="142200" cy="41472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2" name="Line 28"/>
              <p:cNvSpPr/>
              <p:nvPr/>
            </p:nvSpPr>
            <p:spPr>
              <a:xfrm flipH="1">
                <a:off x="5426640" y="3275280"/>
                <a:ext cx="294120" cy="6264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923" name="CustomShape 29"/>
          <p:cNvSpPr/>
          <p:nvPr/>
        </p:nvSpPr>
        <p:spPr>
          <a:xfrm rot="16200000">
            <a:off x="-183960" y="3552840"/>
            <a:ext cx="1524960" cy="363960"/>
          </a:xfrm>
          <a:prstGeom prst="rect">
            <a:avLst/>
          </a:prstGeom>
          <a:noFill/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4" name="CustomShape 30"/>
          <p:cNvSpPr/>
          <p:nvPr/>
        </p:nvSpPr>
        <p:spPr>
          <a:xfrm>
            <a:off x="2046600" y="3429000"/>
            <a:ext cx="1381680" cy="129420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Vertex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5" name="CustomShape 31"/>
          <p:cNvSpPr/>
          <p:nvPr/>
        </p:nvSpPr>
        <p:spPr>
          <a:xfrm>
            <a:off x="3947040" y="3662280"/>
            <a:ext cx="1099800" cy="36396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Rasterizer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6" name="CustomShape 32"/>
          <p:cNvSpPr/>
          <p:nvPr/>
        </p:nvSpPr>
        <p:spPr>
          <a:xfrm>
            <a:off x="5877000" y="3429000"/>
            <a:ext cx="1195920" cy="121824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7" name="Line 33"/>
          <p:cNvSpPr/>
          <p:nvPr/>
        </p:nvSpPr>
        <p:spPr>
          <a:xfrm>
            <a:off x="847800" y="3809880"/>
            <a:ext cx="12193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8" name="Line 34"/>
          <p:cNvSpPr/>
          <p:nvPr/>
        </p:nvSpPr>
        <p:spPr>
          <a:xfrm>
            <a:off x="3273480" y="3886200"/>
            <a:ext cx="60948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9" name="Line 35"/>
          <p:cNvSpPr/>
          <p:nvPr/>
        </p:nvSpPr>
        <p:spPr>
          <a:xfrm>
            <a:off x="5114880" y="3886200"/>
            <a:ext cx="7621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0" name="Line 36"/>
          <p:cNvSpPr/>
          <p:nvPr/>
        </p:nvSpPr>
        <p:spPr>
          <a:xfrm>
            <a:off x="7096320" y="3886200"/>
            <a:ext cx="76176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1" name="Group 37"/>
          <p:cNvGrpSpPr/>
          <p:nvPr/>
        </p:nvGrpSpPr>
        <p:grpSpPr>
          <a:xfrm>
            <a:off x="1000440" y="3124080"/>
            <a:ext cx="760680" cy="608400"/>
            <a:chOff x="1000440" y="3124080"/>
            <a:chExt cx="760680" cy="608400"/>
          </a:xfrm>
        </p:grpSpPr>
        <p:sp>
          <p:nvSpPr>
            <p:cNvPr id="932" name="CustomShape 38"/>
            <p:cNvSpPr/>
            <p:nvPr/>
          </p:nvSpPr>
          <p:spPr>
            <a:xfrm>
              <a:off x="1305000" y="3124080"/>
              <a:ext cx="151200" cy="15120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3" name="CustomShape 39"/>
            <p:cNvSpPr/>
            <p:nvPr/>
          </p:nvSpPr>
          <p:spPr>
            <a:xfrm>
              <a:off x="1609920" y="3429000"/>
              <a:ext cx="151200" cy="15120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4" name="CustomShape 40"/>
            <p:cNvSpPr/>
            <p:nvPr/>
          </p:nvSpPr>
          <p:spPr>
            <a:xfrm>
              <a:off x="1000440" y="3581280"/>
              <a:ext cx="151200" cy="15120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5" name="Line 41"/>
            <p:cNvSpPr/>
            <p:nvPr/>
          </p:nvSpPr>
          <p:spPr>
            <a:xfrm flipH="1">
              <a:off x="1076400" y="3200400"/>
              <a:ext cx="304920" cy="45720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6" name="Line 42"/>
            <p:cNvSpPr/>
            <p:nvPr/>
          </p:nvSpPr>
          <p:spPr>
            <a:xfrm flipV="1">
              <a:off x="1076400" y="3504960"/>
              <a:ext cx="609480" cy="15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7" name="Line 43"/>
            <p:cNvSpPr/>
            <p:nvPr/>
          </p:nvSpPr>
          <p:spPr>
            <a:xfrm flipH="1" flipV="1">
              <a:off x="1381320" y="3200400"/>
              <a:ext cx="304560" cy="3045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8" name="Group 44"/>
          <p:cNvGrpSpPr/>
          <p:nvPr/>
        </p:nvGrpSpPr>
        <p:grpSpPr>
          <a:xfrm>
            <a:off x="3428640" y="3127680"/>
            <a:ext cx="440640" cy="561240"/>
            <a:chOff x="3428640" y="3127680"/>
            <a:chExt cx="440640" cy="561240"/>
          </a:xfrm>
        </p:grpSpPr>
        <p:sp>
          <p:nvSpPr>
            <p:cNvPr id="939" name="CustomShape 45"/>
            <p:cNvSpPr/>
            <p:nvPr/>
          </p:nvSpPr>
          <p:spPr>
            <a:xfrm rot="18177000">
              <a:off x="3448080" y="3210840"/>
              <a:ext cx="106920" cy="10512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CustomShape 46"/>
            <p:cNvSpPr/>
            <p:nvPr/>
          </p:nvSpPr>
          <p:spPr>
            <a:xfrm rot="18177000">
              <a:off x="3743640" y="3147480"/>
              <a:ext cx="105120" cy="10512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1" name="CustomShape 47"/>
            <p:cNvSpPr/>
            <p:nvPr/>
          </p:nvSpPr>
          <p:spPr>
            <a:xfrm rot="18177000">
              <a:off x="3600720" y="3563280"/>
              <a:ext cx="105120" cy="10512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2" name="Line 48"/>
            <p:cNvSpPr/>
            <p:nvPr/>
          </p:nvSpPr>
          <p:spPr>
            <a:xfrm>
              <a:off x="3502800" y="3263400"/>
              <a:ext cx="151920" cy="3520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Line 49"/>
            <p:cNvSpPr/>
            <p:nvPr/>
          </p:nvSpPr>
          <p:spPr>
            <a:xfrm flipV="1">
              <a:off x="3655440" y="3200400"/>
              <a:ext cx="142200" cy="41472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4" name="Line 50"/>
            <p:cNvSpPr/>
            <p:nvPr/>
          </p:nvSpPr>
          <p:spPr>
            <a:xfrm flipH="1">
              <a:off x="3501720" y="3201120"/>
              <a:ext cx="294120" cy="6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45" name="Group 51"/>
          <p:cNvGrpSpPr/>
          <p:nvPr/>
        </p:nvGrpSpPr>
        <p:grpSpPr>
          <a:xfrm>
            <a:off x="7858440" y="3581280"/>
            <a:ext cx="761040" cy="608760"/>
            <a:chOff x="7858440" y="3581280"/>
            <a:chExt cx="761040" cy="608760"/>
          </a:xfrm>
        </p:grpSpPr>
        <p:grpSp>
          <p:nvGrpSpPr>
            <p:cNvPr id="946" name="Group 52"/>
            <p:cNvGrpSpPr/>
            <p:nvPr/>
          </p:nvGrpSpPr>
          <p:grpSpPr>
            <a:xfrm>
              <a:off x="7858440" y="3581280"/>
              <a:ext cx="761040" cy="608760"/>
              <a:chOff x="7858440" y="3581280"/>
              <a:chExt cx="761040" cy="608760"/>
            </a:xfrm>
          </p:grpSpPr>
          <p:sp>
            <p:nvSpPr>
              <p:cNvPr id="947" name="CustomShape 53"/>
              <p:cNvSpPr/>
              <p:nvPr/>
            </p:nvSpPr>
            <p:spPr>
              <a:xfrm>
                <a:off x="81630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8" name="CustomShape 54"/>
              <p:cNvSpPr/>
              <p:nvPr/>
            </p:nvSpPr>
            <p:spPr>
              <a:xfrm>
                <a:off x="82393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49" name="CustomShape 55"/>
              <p:cNvSpPr/>
              <p:nvPr/>
            </p:nvSpPr>
            <p:spPr>
              <a:xfrm>
                <a:off x="83156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0" name="CustomShape 56"/>
              <p:cNvSpPr/>
              <p:nvPr/>
            </p:nvSpPr>
            <p:spPr>
              <a:xfrm>
                <a:off x="83916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1" name="CustomShape 57"/>
              <p:cNvSpPr/>
              <p:nvPr/>
            </p:nvSpPr>
            <p:spPr>
              <a:xfrm>
                <a:off x="84679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2" name="CustomShape 58"/>
              <p:cNvSpPr/>
              <p:nvPr/>
            </p:nvSpPr>
            <p:spPr>
              <a:xfrm>
                <a:off x="81630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3" name="CustomShape 59"/>
              <p:cNvSpPr/>
              <p:nvPr/>
            </p:nvSpPr>
            <p:spPr>
              <a:xfrm>
                <a:off x="82393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4" name="CustomShape 60"/>
              <p:cNvSpPr/>
              <p:nvPr/>
            </p:nvSpPr>
            <p:spPr>
              <a:xfrm>
                <a:off x="83156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5" name="CustomShape 61"/>
              <p:cNvSpPr/>
              <p:nvPr/>
            </p:nvSpPr>
            <p:spPr>
              <a:xfrm>
                <a:off x="83916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6" name="CustomShape 62"/>
              <p:cNvSpPr/>
              <p:nvPr/>
            </p:nvSpPr>
            <p:spPr>
              <a:xfrm>
                <a:off x="84679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7" name="CustomShape 63"/>
              <p:cNvSpPr/>
              <p:nvPr/>
            </p:nvSpPr>
            <p:spPr>
              <a:xfrm>
                <a:off x="81630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8" name="CustomShape 64"/>
              <p:cNvSpPr/>
              <p:nvPr/>
            </p:nvSpPr>
            <p:spPr>
              <a:xfrm>
                <a:off x="82393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59" name="CustomShape 65"/>
              <p:cNvSpPr/>
              <p:nvPr/>
            </p:nvSpPr>
            <p:spPr>
              <a:xfrm>
                <a:off x="83156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0" name="CustomShape 66"/>
              <p:cNvSpPr/>
              <p:nvPr/>
            </p:nvSpPr>
            <p:spPr>
              <a:xfrm>
                <a:off x="83916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1" name="CustomShape 67"/>
              <p:cNvSpPr/>
              <p:nvPr/>
            </p:nvSpPr>
            <p:spPr>
              <a:xfrm>
                <a:off x="84679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2" name="CustomShape 68"/>
              <p:cNvSpPr/>
              <p:nvPr/>
            </p:nvSpPr>
            <p:spPr>
              <a:xfrm>
                <a:off x="81630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3" name="CustomShape 69"/>
              <p:cNvSpPr/>
              <p:nvPr/>
            </p:nvSpPr>
            <p:spPr>
              <a:xfrm>
                <a:off x="82393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4" name="CustomShape 70"/>
              <p:cNvSpPr/>
              <p:nvPr/>
            </p:nvSpPr>
            <p:spPr>
              <a:xfrm>
                <a:off x="83156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5" name="CustomShape 71"/>
              <p:cNvSpPr/>
              <p:nvPr/>
            </p:nvSpPr>
            <p:spPr>
              <a:xfrm>
                <a:off x="83916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6" name="CustomShape 72"/>
              <p:cNvSpPr/>
              <p:nvPr/>
            </p:nvSpPr>
            <p:spPr>
              <a:xfrm>
                <a:off x="84679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7" name="CustomShape 73"/>
              <p:cNvSpPr/>
              <p:nvPr/>
            </p:nvSpPr>
            <p:spPr>
              <a:xfrm>
                <a:off x="81630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8" name="CustomShape 74"/>
              <p:cNvSpPr/>
              <p:nvPr/>
            </p:nvSpPr>
            <p:spPr>
              <a:xfrm>
                <a:off x="82393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69" name="CustomShape 75"/>
              <p:cNvSpPr/>
              <p:nvPr/>
            </p:nvSpPr>
            <p:spPr>
              <a:xfrm>
                <a:off x="83156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0" name="CustomShape 76"/>
              <p:cNvSpPr/>
              <p:nvPr/>
            </p:nvSpPr>
            <p:spPr>
              <a:xfrm>
                <a:off x="83916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1" name="CustomShape 77"/>
              <p:cNvSpPr/>
              <p:nvPr/>
            </p:nvSpPr>
            <p:spPr>
              <a:xfrm>
                <a:off x="84679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2" name="CustomShape 78"/>
              <p:cNvSpPr/>
              <p:nvPr/>
            </p:nvSpPr>
            <p:spPr>
              <a:xfrm>
                <a:off x="79344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3" name="CustomShape 79"/>
              <p:cNvSpPr/>
              <p:nvPr/>
            </p:nvSpPr>
            <p:spPr>
              <a:xfrm>
                <a:off x="80107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4" name="CustomShape 80"/>
              <p:cNvSpPr/>
              <p:nvPr/>
            </p:nvSpPr>
            <p:spPr>
              <a:xfrm>
                <a:off x="80870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5" name="CustomShape 81"/>
              <p:cNvSpPr/>
              <p:nvPr/>
            </p:nvSpPr>
            <p:spPr>
              <a:xfrm>
                <a:off x="81630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6" name="CustomShape 82"/>
              <p:cNvSpPr/>
              <p:nvPr/>
            </p:nvSpPr>
            <p:spPr>
              <a:xfrm>
                <a:off x="82393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7" name="CustomShape 83"/>
              <p:cNvSpPr/>
              <p:nvPr/>
            </p:nvSpPr>
            <p:spPr>
              <a:xfrm>
                <a:off x="83156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8" name="CustomShape 84"/>
              <p:cNvSpPr/>
              <p:nvPr/>
            </p:nvSpPr>
            <p:spPr>
              <a:xfrm>
                <a:off x="83916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79" name="CustomShape 85"/>
              <p:cNvSpPr/>
              <p:nvPr/>
            </p:nvSpPr>
            <p:spPr>
              <a:xfrm>
                <a:off x="84679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0" name="CustomShape 86"/>
              <p:cNvSpPr/>
              <p:nvPr/>
            </p:nvSpPr>
            <p:spPr>
              <a:xfrm>
                <a:off x="78584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1" name="CustomShape 87"/>
              <p:cNvSpPr/>
              <p:nvPr/>
            </p:nvSpPr>
            <p:spPr>
              <a:xfrm>
                <a:off x="79344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2" name="CustomShape 88"/>
              <p:cNvSpPr/>
              <p:nvPr/>
            </p:nvSpPr>
            <p:spPr>
              <a:xfrm>
                <a:off x="80107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CustomShape 89"/>
              <p:cNvSpPr/>
              <p:nvPr/>
            </p:nvSpPr>
            <p:spPr>
              <a:xfrm>
                <a:off x="80870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CustomShape 90"/>
              <p:cNvSpPr/>
              <p:nvPr/>
            </p:nvSpPr>
            <p:spPr>
              <a:xfrm>
                <a:off x="81630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CustomShape 91"/>
              <p:cNvSpPr/>
              <p:nvPr/>
            </p:nvSpPr>
            <p:spPr>
              <a:xfrm>
                <a:off x="82393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6" name="CustomShape 92"/>
              <p:cNvSpPr/>
              <p:nvPr/>
            </p:nvSpPr>
            <p:spPr>
              <a:xfrm>
                <a:off x="83156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CustomShape 93"/>
              <p:cNvSpPr/>
              <p:nvPr/>
            </p:nvSpPr>
            <p:spPr>
              <a:xfrm>
                <a:off x="83916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CustomShape 94"/>
              <p:cNvSpPr/>
              <p:nvPr/>
            </p:nvSpPr>
            <p:spPr>
              <a:xfrm>
                <a:off x="84679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CustomShape 95"/>
              <p:cNvSpPr/>
              <p:nvPr/>
            </p:nvSpPr>
            <p:spPr>
              <a:xfrm>
                <a:off x="78584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CustomShape 96"/>
              <p:cNvSpPr/>
              <p:nvPr/>
            </p:nvSpPr>
            <p:spPr>
              <a:xfrm>
                <a:off x="79344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1" name="CustomShape 97"/>
              <p:cNvSpPr/>
              <p:nvPr/>
            </p:nvSpPr>
            <p:spPr>
              <a:xfrm>
                <a:off x="80107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2" name="CustomShape 98"/>
              <p:cNvSpPr/>
              <p:nvPr/>
            </p:nvSpPr>
            <p:spPr>
              <a:xfrm>
                <a:off x="80870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3" name="CustomShape 99"/>
              <p:cNvSpPr/>
              <p:nvPr/>
            </p:nvSpPr>
            <p:spPr>
              <a:xfrm>
                <a:off x="81630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4" name="CustomShape 100"/>
              <p:cNvSpPr/>
              <p:nvPr/>
            </p:nvSpPr>
            <p:spPr>
              <a:xfrm>
                <a:off x="82393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5" name="CustomShape 101"/>
              <p:cNvSpPr/>
              <p:nvPr/>
            </p:nvSpPr>
            <p:spPr>
              <a:xfrm>
                <a:off x="83156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6" name="CustomShape 102"/>
              <p:cNvSpPr/>
              <p:nvPr/>
            </p:nvSpPr>
            <p:spPr>
              <a:xfrm>
                <a:off x="83916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7" name="CustomShape 103"/>
              <p:cNvSpPr/>
              <p:nvPr/>
            </p:nvSpPr>
            <p:spPr>
              <a:xfrm>
                <a:off x="84679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8" name="CustomShape 104"/>
              <p:cNvSpPr/>
              <p:nvPr/>
            </p:nvSpPr>
            <p:spPr>
              <a:xfrm>
                <a:off x="78584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9" name="CustomShape 105"/>
              <p:cNvSpPr/>
              <p:nvPr/>
            </p:nvSpPr>
            <p:spPr>
              <a:xfrm>
                <a:off x="85442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0" name="CustomShape 106"/>
              <p:cNvSpPr/>
              <p:nvPr/>
            </p:nvSpPr>
            <p:spPr>
              <a:xfrm>
                <a:off x="85442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1" name="CustomShape 107"/>
              <p:cNvSpPr/>
              <p:nvPr/>
            </p:nvSpPr>
            <p:spPr>
              <a:xfrm>
                <a:off x="85442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2" name="CustomShape 108"/>
              <p:cNvSpPr/>
              <p:nvPr/>
            </p:nvSpPr>
            <p:spPr>
              <a:xfrm>
                <a:off x="85442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3" name="CustomShape 109"/>
              <p:cNvSpPr/>
              <p:nvPr/>
            </p:nvSpPr>
            <p:spPr>
              <a:xfrm>
                <a:off x="85442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4" name="CustomShape 110"/>
              <p:cNvSpPr/>
              <p:nvPr/>
            </p:nvSpPr>
            <p:spPr>
              <a:xfrm>
                <a:off x="85442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5" name="CustomShape 111"/>
              <p:cNvSpPr/>
              <p:nvPr/>
            </p:nvSpPr>
            <p:spPr>
              <a:xfrm>
                <a:off x="85442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6" name="CustomShape 112"/>
              <p:cNvSpPr/>
              <p:nvPr/>
            </p:nvSpPr>
            <p:spPr>
              <a:xfrm>
                <a:off x="85442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7" name="CustomShape 113"/>
              <p:cNvSpPr/>
              <p:nvPr/>
            </p:nvSpPr>
            <p:spPr>
              <a:xfrm>
                <a:off x="79344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8" name="CustomShape 114"/>
              <p:cNvSpPr/>
              <p:nvPr/>
            </p:nvSpPr>
            <p:spPr>
              <a:xfrm>
                <a:off x="80107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09" name="CustomShape 115"/>
              <p:cNvSpPr/>
              <p:nvPr/>
            </p:nvSpPr>
            <p:spPr>
              <a:xfrm>
                <a:off x="80870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0" name="CustomShape 116"/>
              <p:cNvSpPr/>
              <p:nvPr/>
            </p:nvSpPr>
            <p:spPr>
              <a:xfrm>
                <a:off x="79344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1" name="CustomShape 117"/>
              <p:cNvSpPr/>
              <p:nvPr/>
            </p:nvSpPr>
            <p:spPr>
              <a:xfrm>
                <a:off x="80107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2" name="CustomShape 118"/>
              <p:cNvSpPr/>
              <p:nvPr/>
            </p:nvSpPr>
            <p:spPr>
              <a:xfrm>
                <a:off x="80870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3" name="CustomShape 119"/>
              <p:cNvSpPr/>
              <p:nvPr/>
            </p:nvSpPr>
            <p:spPr>
              <a:xfrm>
                <a:off x="79344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4" name="CustomShape 120"/>
              <p:cNvSpPr/>
              <p:nvPr/>
            </p:nvSpPr>
            <p:spPr>
              <a:xfrm>
                <a:off x="80107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5" name="CustomShape 121"/>
              <p:cNvSpPr/>
              <p:nvPr/>
            </p:nvSpPr>
            <p:spPr>
              <a:xfrm>
                <a:off x="80870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6" name="CustomShape 122"/>
              <p:cNvSpPr/>
              <p:nvPr/>
            </p:nvSpPr>
            <p:spPr>
              <a:xfrm>
                <a:off x="79344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7" name="CustomShape 123"/>
              <p:cNvSpPr/>
              <p:nvPr/>
            </p:nvSpPr>
            <p:spPr>
              <a:xfrm>
                <a:off x="80107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8" name="CustomShape 124"/>
              <p:cNvSpPr/>
              <p:nvPr/>
            </p:nvSpPr>
            <p:spPr>
              <a:xfrm>
                <a:off x="80870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19" name="CustomShape 125"/>
              <p:cNvSpPr/>
              <p:nvPr/>
            </p:nvSpPr>
            <p:spPr>
              <a:xfrm>
                <a:off x="79344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0" name="CustomShape 126"/>
              <p:cNvSpPr/>
              <p:nvPr/>
            </p:nvSpPr>
            <p:spPr>
              <a:xfrm>
                <a:off x="80107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1" name="CustomShape 127"/>
              <p:cNvSpPr/>
              <p:nvPr/>
            </p:nvSpPr>
            <p:spPr>
              <a:xfrm>
                <a:off x="80870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2" name="CustomShape 128"/>
              <p:cNvSpPr/>
              <p:nvPr/>
            </p:nvSpPr>
            <p:spPr>
              <a:xfrm>
                <a:off x="78584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3" name="CustomShape 129"/>
              <p:cNvSpPr/>
              <p:nvPr/>
            </p:nvSpPr>
            <p:spPr>
              <a:xfrm>
                <a:off x="78584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4" name="CustomShape 130"/>
              <p:cNvSpPr/>
              <p:nvPr/>
            </p:nvSpPr>
            <p:spPr>
              <a:xfrm>
                <a:off x="78584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5" name="CustomShape 131"/>
              <p:cNvSpPr/>
              <p:nvPr/>
            </p:nvSpPr>
            <p:spPr>
              <a:xfrm>
                <a:off x="78584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6" name="CustomShape 132"/>
              <p:cNvSpPr/>
              <p:nvPr/>
            </p:nvSpPr>
            <p:spPr>
              <a:xfrm>
                <a:off x="78584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27" name="Group 133"/>
            <p:cNvGrpSpPr/>
            <p:nvPr/>
          </p:nvGrpSpPr>
          <p:grpSpPr>
            <a:xfrm>
              <a:off x="7909200" y="3657600"/>
              <a:ext cx="303840" cy="380160"/>
              <a:chOff x="7909200" y="3657600"/>
              <a:chExt cx="303840" cy="380160"/>
            </a:xfrm>
          </p:grpSpPr>
          <p:sp>
            <p:nvSpPr>
              <p:cNvPr id="1028" name="CustomShape 134"/>
              <p:cNvSpPr/>
              <p:nvPr/>
            </p:nvSpPr>
            <p:spPr>
              <a:xfrm>
                <a:off x="798552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29" name="CustomShape 135"/>
              <p:cNvSpPr/>
              <p:nvPr/>
            </p:nvSpPr>
            <p:spPr>
              <a:xfrm>
                <a:off x="8061480" y="36576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0" name="CustomShape 136"/>
              <p:cNvSpPr/>
              <p:nvPr/>
            </p:nvSpPr>
            <p:spPr>
              <a:xfrm>
                <a:off x="8137800" y="365760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1" name="CustomShape 137"/>
              <p:cNvSpPr/>
              <p:nvPr/>
            </p:nvSpPr>
            <p:spPr>
              <a:xfrm>
                <a:off x="7985520" y="373392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2" name="CustomShape 138"/>
              <p:cNvSpPr/>
              <p:nvPr/>
            </p:nvSpPr>
            <p:spPr>
              <a:xfrm>
                <a:off x="8061480" y="37339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3" name="CustomShape 139"/>
              <p:cNvSpPr/>
              <p:nvPr/>
            </p:nvSpPr>
            <p:spPr>
              <a:xfrm>
                <a:off x="8137800" y="373392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4" name="CustomShape 140"/>
              <p:cNvSpPr/>
              <p:nvPr/>
            </p:nvSpPr>
            <p:spPr>
              <a:xfrm>
                <a:off x="7985520" y="380988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5" name="CustomShape 141"/>
              <p:cNvSpPr/>
              <p:nvPr/>
            </p:nvSpPr>
            <p:spPr>
              <a:xfrm>
                <a:off x="8061480" y="380988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6" name="CustomShape 142"/>
              <p:cNvSpPr/>
              <p:nvPr/>
            </p:nvSpPr>
            <p:spPr>
              <a:xfrm>
                <a:off x="81378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7" name="CustomShape 143"/>
              <p:cNvSpPr/>
              <p:nvPr/>
            </p:nvSpPr>
            <p:spPr>
              <a:xfrm>
                <a:off x="7985520" y="388620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8" name="CustomShape 144"/>
              <p:cNvSpPr/>
              <p:nvPr/>
            </p:nvSpPr>
            <p:spPr>
              <a:xfrm>
                <a:off x="8061480" y="38862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39" name="CustomShape 145"/>
              <p:cNvSpPr/>
              <p:nvPr/>
            </p:nvSpPr>
            <p:spPr>
              <a:xfrm>
                <a:off x="81378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0" name="CustomShape 146"/>
              <p:cNvSpPr/>
              <p:nvPr/>
            </p:nvSpPr>
            <p:spPr>
              <a:xfrm>
                <a:off x="798552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1" name="CustomShape 147"/>
              <p:cNvSpPr/>
              <p:nvPr/>
            </p:nvSpPr>
            <p:spPr>
              <a:xfrm>
                <a:off x="8061480" y="39625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2" name="CustomShape 148"/>
              <p:cNvSpPr/>
              <p:nvPr/>
            </p:nvSpPr>
            <p:spPr>
              <a:xfrm>
                <a:off x="81378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3" name="CustomShape 149"/>
              <p:cNvSpPr/>
              <p:nvPr/>
            </p:nvSpPr>
            <p:spPr>
              <a:xfrm>
                <a:off x="790920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4" name="CustomShape 150"/>
              <p:cNvSpPr/>
              <p:nvPr/>
            </p:nvSpPr>
            <p:spPr>
              <a:xfrm>
                <a:off x="7909200" y="3733920"/>
                <a:ext cx="75240" cy="75240"/>
              </a:xfrm>
              <a:prstGeom prst="rect">
                <a:avLst/>
              </a:prstGeom>
              <a:solidFill>
                <a:srgbClr val="cc66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5" name="CustomShape 151"/>
              <p:cNvSpPr/>
              <p:nvPr/>
            </p:nvSpPr>
            <p:spPr>
              <a:xfrm>
                <a:off x="79092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6" name="CustomShape 152"/>
              <p:cNvSpPr/>
              <p:nvPr/>
            </p:nvSpPr>
            <p:spPr>
              <a:xfrm>
                <a:off x="79092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47" name="CustomShape 153"/>
              <p:cNvSpPr/>
              <p:nvPr/>
            </p:nvSpPr>
            <p:spPr>
              <a:xfrm>
                <a:off x="79092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048" name="CustomShape 154"/>
          <p:cNvSpPr/>
          <p:nvPr/>
        </p:nvSpPr>
        <p:spPr>
          <a:xfrm>
            <a:off x="946800" y="2830680"/>
            <a:ext cx="8755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geometry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9" name="CustomShape 155"/>
          <p:cNvSpPr/>
          <p:nvPr/>
        </p:nvSpPr>
        <p:spPr>
          <a:xfrm>
            <a:off x="3086640" y="2895480"/>
            <a:ext cx="861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0" name="CustomShape 156"/>
          <p:cNvSpPr/>
          <p:nvPr/>
        </p:nvSpPr>
        <p:spPr>
          <a:xfrm>
            <a:off x="5080320" y="2895480"/>
            <a:ext cx="925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51" name="CustomShape 157"/>
          <p:cNvSpPr/>
          <p:nvPr/>
        </p:nvSpPr>
        <p:spPr>
          <a:xfrm>
            <a:off x="7047000" y="2971800"/>
            <a:ext cx="58320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pixels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052" name="Group 158"/>
          <p:cNvGrpSpPr/>
          <p:nvPr/>
        </p:nvGrpSpPr>
        <p:grpSpPr>
          <a:xfrm>
            <a:off x="7248600" y="3352680"/>
            <a:ext cx="305640" cy="380160"/>
            <a:chOff x="7248600" y="3352680"/>
            <a:chExt cx="305640" cy="380160"/>
          </a:xfrm>
        </p:grpSpPr>
        <p:sp>
          <p:nvSpPr>
            <p:cNvPr id="1053" name="CustomShape 159"/>
            <p:cNvSpPr/>
            <p:nvPr/>
          </p:nvSpPr>
          <p:spPr>
            <a:xfrm>
              <a:off x="732528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4" name="CustomShape 160"/>
            <p:cNvSpPr/>
            <p:nvPr/>
          </p:nvSpPr>
          <p:spPr>
            <a:xfrm>
              <a:off x="7401960" y="33526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5" name="CustomShape 161"/>
            <p:cNvSpPr/>
            <p:nvPr/>
          </p:nvSpPr>
          <p:spPr>
            <a:xfrm>
              <a:off x="7478640" y="335268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6" name="CustomShape 162"/>
            <p:cNvSpPr/>
            <p:nvPr/>
          </p:nvSpPr>
          <p:spPr>
            <a:xfrm>
              <a:off x="7325280" y="342900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7" name="CustomShape 163"/>
            <p:cNvSpPr/>
            <p:nvPr/>
          </p:nvSpPr>
          <p:spPr>
            <a:xfrm>
              <a:off x="7401960" y="34290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8" name="CustomShape 164"/>
            <p:cNvSpPr/>
            <p:nvPr/>
          </p:nvSpPr>
          <p:spPr>
            <a:xfrm>
              <a:off x="7478640" y="342900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9" name="CustomShape 165"/>
            <p:cNvSpPr/>
            <p:nvPr/>
          </p:nvSpPr>
          <p:spPr>
            <a:xfrm>
              <a:off x="7325280" y="350532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0" name="CustomShape 166"/>
            <p:cNvSpPr/>
            <p:nvPr/>
          </p:nvSpPr>
          <p:spPr>
            <a:xfrm>
              <a:off x="7401960" y="350532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1" name="CustomShape 167"/>
            <p:cNvSpPr/>
            <p:nvPr/>
          </p:nvSpPr>
          <p:spPr>
            <a:xfrm>
              <a:off x="747864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2" name="CustomShape 168"/>
            <p:cNvSpPr/>
            <p:nvPr/>
          </p:nvSpPr>
          <p:spPr>
            <a:xfrm>
              <a:off x="7325280" y="358128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3" name="CustomShape 169"/>
            <p:cNvSpPr/>
            <p:nvPr/>
          </p:nvSpPr>
          <p:spPr>
            <a:xfrm>
              <a:off x="7401960" y="35812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4" name="CustomShape 170"/>
            <p:cNvSpPr/>
            <p:nvPr/>
          </p:nvSpPr>
          <p:spPr>
            <a:xfrm>
              <a:off x="747864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5" name="CustomShape 171"/>
            <p:cNvSpPr/>
            <p:nvPr/>
          </p:nvSpPr>
          <p:spPr>
            <a:xfrm>
              <a:off x="732528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6" name="CustomShape 172"/>
            <p:cNvSpPr/>
            <p:nvPr/>
          </p:nvSpPr>
          <p:spPr>
            <a:xfrm>
              <a:off x="7401960" y="36576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7" name="CustomShape 173"/>
            <p:cNvSpPr/>
            <p:nvPr/>
          </p:nvSpPr>
          <p:spPr>
            <a:xfrm>
              <a:off x="747864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8" name="CustomShape 174"/>
            <p:cNvSpPr/>
            <p:nvPr/>
          </p:nvSpPr>
          <p:spPr>
            <a:xfrm>
              <a:off x="724860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69" name="CustomShape 175"/>
            <p:cNvSpPr/>
            <p:nvPr/>
          </p:nvSpPr>
          <p:spPr>
            <a:xfrm>
              <a:off x="7248600" y="3429000"/>
              <a:ext cx="75600" cy="75240"/>
            </a:xfrm>
            <a:prstGeom prst="rect">
              <a:avLst/>
            </a:prstGeom>
            <a:solidFill>
              <a:srgbClr val="cc6600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0" name="CustomShape 176"/>
            <p:cNvSpPr/>
            <p:nvPr/>
          </p:nvSpPr>
          <p:spPr>
            <a:xfrm>
              <a:off x="724860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1" name="CustomShape 177"/>
            <p:cNvSpPr/>
            <p:nvPr/>
          </p:nvSpPr>
          <p:spPr>
            <a:xfrm>
              <a:off x="724860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72" name="CustomShape 178"/>
            <p:cNvSpPr/>
            <p:nvPr/>
          </p:nvSpPr>
          <p:spPr>
            <a:xfrm>
              <a:off x="724860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73" name="CustomShape 179"/>
          <p:cNvSpPr/>
          <p:nvPr/>
        </p:nvSpPr>
        <p:spPr>
          <a:xfrm>
            <a:off x="7888320" y="4191120"/>
            <a:ext cx="654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screen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4" name="CustomShape 180"/>
          <p:cNvSpPr/>
          <p:nvPr/>
        </p:nvSpPr>
        <p:spPr>
          <a:xfrm>
            <a:off x="3947040" y="3662280"/>
            <a:ext cx="1099800" cy="36396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GPU pipeline in a nutshell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76" name="CustomShape 2"/>
          <p:cNvSpPr/>
          <p:nvPr/>
        </p:nvSpPr>
        <p:spPr>
          <a:xfrm>
            <a:off x="914760" y="2666880"/>
            <a:ext cx="7771320" cy="2361240"/>
          </a:xfrm>
          <a:prstGeom prst="flowChartAlternateProcess">
            <a:avLst/>
          </a:prstGeom>
          <a:solidFill>
            <a:srgbClr val="ffffcc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7" name="Group 3"/>
          <p:cNvGrpSpPr/>
          <p:nvPr/>
        </p:nvGrpSpPr>
        <p:grpSpPr>
          <a:xfrm>
            <a:off x="5348520" y="3195720"/>
            <a:ext cx="424080" cy="530640"/>
            <a:chOff x="5348520" y="3195720"/>
            <a:chExt cx="424080" cy="530640"/>
          </a:xfrm>
        </p:grpSpPr>
        <p:grpSp>
          <p:nvGrpSpPr>
            <p:cNvPr id="1078" name="Group 4"/>
            <p:cNvGrpSpPr/>
            <p:nvPr/>
          </p:nvGrpSpPr>
          <p:grpSpPr>
            <a:xfrm>
              <a:off x="5348520" y="3195720"/>
              <a:ext cx="424080" cy="530640"/>
              <a:chOff x="5348520" y="3195720"/>
              <a:chExt cx="424080" cy="530640"/>
            </a:xfrm>
          </p:grpSpPr>
          <p:sp>
            <p:nvSpPr>
              <p:cNvPr id="1079" name="CustomShape 5"/>
              <p:cNvSpPr/>
              <p:nvPr/>
            </p:nvSpPr>
            <p:spPr>
              <a:xfrm>
                <a:off x="54547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0" name="CustomShape 6"/>
              <p:cNvSpPr/>
              <p:nvPr/>
            </p:nvSpPr>
            <p:spPr>
              <a:xfrm>
                <a:off x="5561280" y="3195720"/>
                <a:ext cx="105120" cy="105120"/>
              </a:xfrm>
              <a:prstGeom prst="rect">
                <a:avLst/>
              </a:prstGeom>
              <a:solidFill>
                <a:srgbClr val="dc5c34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1" name="CustomShape 7"/>
              <p:cNvSpPr/>
              <p:nvPr/>
            </p:nvSpPr>
            <p:spPr>
              <a:xfrm>
                <a:off x="5667480" y="3195720"/>
                <a:ext cx="105120" cy="105120"/>
              </a:xfrm>
              <a:prstGeom prst="rect">
                <a:avLst/>
              </a:prstGeom>
              <a:solidFill>
                <a:srgbClr val="de00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2" name="CustomShape 8"/>
              <p:cNvSpPr/>
              <p:nvPr/>
            </p:nvSpPr>
            <p:spPr>
              <a:xfrm>
                <a:off x="5454720" y="3301920"/>
                <a:ext cx="105120" cy="105120"/>
              </a:xfrm>
              <a:prstGeom prst="rect">
                <a:avLst/>
              </a:prstGeom>
              <a:solidFill>
                <a:srgbClr val="9fbb15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3" name="CustomShape 9"/>
              <p:cNvSpPr/>
              <p:nvPr/>
            </p:nvSpPr>
            <p:spPr>
              <a:xfrm>
                <a:off x="5561280" y="3301920"/>
                <a:ext cx="105120" cy="105120"/>
              </a:xfrm>
              <a:prstGeom prst="rect">
                <a:avLst/>
              </a:prstGeom>
              <a:solidFill>
                <a:srgbClr val="e63d08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4" name="CustomShape 10"/>
              <p:cNvSpPr/>
              <p:nvPr/>
            </p:nvSpPr>
            <p:spPr>
              <a:xfrm>
                <a:off x="5667480" y="3301920"/>
                <a:ext cx="105120" cy="105120"/>
              </a:xfrm>
              <a:prstGeom prst="rect">
                <a:avLst/>
              </a:prstGeom>
              <a:solidFill>
                <a:srgbClr val="eb419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5" name="CustomShape 11"/>
              <p:cNvSpPr/>
              <p:nvPr/>
            </p:nvSpPr>
            <p:spPr>
              <a:xfrm>
                <a:off x="5454720" y="3408480"/>
                <a:ext cx="105120" cy="105120"/>
              </a:xfrm>
              <a:prstGeom prst="rect">
                <a:avLst/>
              </a:prstGeom>
              <a:solidFill>
                <a:srgbClr val="99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6" name="CustomShape 12"/>
              <p:cNvSpPr/>
              <p:nvPr/>
            </p:nvSpPr>
            <p:spPr>
              <a:xfrm>
                <a:off x="5561280" y="3408480"/>
                <a:ext cx="105120" cy="105120"/>
              </a:xfrm>
              <a:prstGeom prst="rect">
                <a:avLst/>
              </a:prstGeom>
              <a:solidFill>
                <a:srgbClr val="b333b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7" name="CustomShape 13"/>
              <p:cNvSpPr/>
              <p:nvPr/>
            </p:nvSpPr>
            <p:spPr>
              <a:xfrm>
                <a:off x="566748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8" name="CustomShape 14"/>
              <p:cNvSpPr/>
              <p:nvPr/>
            </p:nvSpPr>
            <p:spPr>
              <a:xfrm>
                <a:off x="5454720" y="3514680"/>
                <a:ext cx="105120" cy="105120"/>
              </a:xfrm>
              <a:prstGeom prst="rect">
                <a:avLst/>
              </a:prstGeom>
              <a:solidFill>
                <a:srgbClr val="2ea7f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89" name="CustomShape 15"/>
              <p:cNvSpPr/>
              <p:nvPr/>
            </p:nvSpPr>
            <p:spPr>
              <a:xfrm>
                <a:off x="5561280" y="3514680"/>
                <a:ext cx="105120" cy="105120"/>
              </a:xfrm>
              <a:prstGeom prst="rect">
                <a:avLst/>
              </a:prstGeom>
              <a:solidFill>
                <a:srgbClr val="6a13df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0" name="CustomShape 16"/>
              <p:cNvSpPr/>
              <p:nvPr/>
            </p:nvSpPr>
            <p:spPr>
              <a:xfrm>
                <a:off x="566748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1" name="CustomShape 17"/>
              <p:cNvSpPr/>
              <p:nvPr/>
            </p:nvSpPr>
            <p:spPr>
              <a:xfrm>
                <a:off x="54547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2" name="CustomShape 18"/>
              <p:cNvSpPr/>
              <p:nvPr/>
            </p:nvSpPr>
            <p:spPr>
              <a:xfrm>
                <a:off x="5561280" y="3621240"/>
                <a:ext cx="105120" cy="105120"/>
              </a:xfrm>
              <a:prstGeom prst="rect">
                <a:avLst/>
              </a:prstGeom>
              <a:solidFill>
                <a:srgbClr val="4812e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3" name="CustomShape 19"/>
              <p:cNvSpPr/>
              <p:nvPr/>
            </p:nvSpPr>
            <p:spPr>
              <a:xfrm>
                <a:off x="566748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4" name="CustomShape 20"/>
              <p:cNvSpPr/>
              <p:nvPr/>
            </p:nvSpPr>
            <p:spPr>
              <a:xfrm>
                <a:off x="53485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5" name="CustomShape 21"/>
              <p:cNvSpPr/>
              <p:nvPr/>
            </p:nvSpPr>
            <p:spPr>
              <a:xfrm>
                <a:off x="5348520" y="3301920"/>
                <a:ext cx="105120" cy="105120"/>
              </a:xfrm>
              <a:prstGeom prst="rect">
                <a:avLst/>
              </a:prstGeom>
              <a:solidFill>
                <a:srgbClr val="10fc1b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6" name="CustomShape 22"/>
              <p:cNvSpPr/>
              <p:nvPr/>
            </p:nvSpPr>
            <p:spPr>
              <a:xfrm>
                <a:off x="534852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7" name="CustomShape 23"/>
              <p:cNvSpPr/>
              <p:nvPr/>
            </p:nvSpPr>
            <p:spPr>
              <a:xfrm>
                <a:off x="534852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98" name="CustomShape 24"/>
              <p:cNvSpPr/>
              <p:nvPr/>
            </p:nvSpPr>
            <p:spPr>
              <a:xfrm>
                <a:off x="53485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099" name="Group 25"/>
            <p:cNvGrpSpPr/>
            <p:nvPr/>
          </p:nvGrpSpPr>
          <p:grpSpPr>
            <a:xfrm>
              <a:off x="5426640" y="3274560"/>
              <a:ext cx="295920" cy="415080"/>
              <a:chOff x="5426640" y="3274560"/>
              <a:chExt cx="295920" cy="415080"/>
            </a:xfrm>
          </p:grpSpPr>
          <p:sp>
            <p:nvSpPr>
              <p:cNvPr id="1100" name="Line 26"/>
              <p:cNvSpPr/>
              <p:nvPr/>
            </p:nvSpPr>
            <p:spPr>
              <a:xfrm>
                <a:off x="5427720" y="3337560"/>
                <a:ext cx="152280" cy="35208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1" name="Line 27"/>
              <p:cNvSpPr/>
              <p:nvPr/>
            </p:nvSpPr>
            <p:spPr>
              <a:xfrm flipV="1">
                <a:off x="5580360" y="3274560"/>
                <a:ext cx="142200" cy="41472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02" name="Line 28"/>
              <p:cNvSpPr/>
              <p:nvPr/>
            </p:nvSpPr>
            <p:spPr>
              <a:xfrm flipH="1">
                <a:off x="5426640" y="3275280"/>
                <a:ext cx="294120" cy="6264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103" name="CustomShape 29"/>
          <p:cNvSpPr/>
          <p:nvPr/>
        </p:nvSpPr>
        <p:spPr>
          <a:xfrm rot="16200000">
            <a:off x="-183960" y="3552840"/>
            <a:ext cx="1524960" cy="363960"/>
          </a:xfrm>
          <a:prstGeom prst="rect">
            <a:avLst/>
          </a:prstGeom>
          <a:noFill/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4" name="CustomShape 30"/>
          <p:cNvSpPr/>
          <p:nvPr/>
        </p:nvSpPr>
        <p:spPr>
          <a:xfrm>
            <a:off x="2046600" y="3429000"/>
            <a:ext cx="1381680" cy="129420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Vertex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5" name="CustomShape 31"/>
          <p:cNvSpPr/>
          <p:nvPr/>
        </p:nvSpPr>
        <p:spPr>
          <a:xfrm>
            <a:off x="3947040" y="3662280"/>
            <a:ext cx="1099800" cy="36396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Rasterizer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6" name="CustomShape 32"/>
          <p:cNvSpPr/>
          <p:nvPr/>
        </p:nvSpPr>
        <p:spPr>
          <a:xfrm>
            <a:off x="5877000" y="3429000"/>
            <a:ext cx="1195920" cy="121824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7" name="Line 33"/>
          <p:cNvSpPr/>
          <p:nvPr/>
        </p:nvSpPr>
        <p:spPr>
          <a:xfrm>
            <a:off x="847800" y="3809880"/>
            <a:ext cx="12193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8" name="Line 34"/>
          <p:cNvSpPr/>
          <p:nvPr/>
        </p:nvSpPr>
        <p:spPr>
          <a:xfrm>
            <a:off x="3273480" y="3886200"/>
            <a:ext cx="60948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9" name="Line 35"/>
          <p:cNvSpPr/>
          <p:nvPr/>
        </p:nvSpPr>
        <p:spPr>
          <a:xfrm>
            <a:off x="5114880" y="3886200"/>
            <a:ext cx="7621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0" name="Line 36"/>
          <p:cNvSpPr/>
          <p:nvPr/>
        </p:nvSpPr>
        <p:spPr>
          <a:xfrm>
            <a:off x="7096320" y="3886200"/>
            <a:ext cx="76176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11" name="Group 37"/>
          <p:cNvGrpSpPr/>
          <p:nvPr/>
        </p:nvGrpSpPr>
        <p:grpSpPr>
          <a:xfrm>
            <a:off x="1000440" y="3124080"/>
            <a:ext cx="760680" cy="608400"/>
            <a:chOff x="1000440" y="3124080"/>
            <a:chExt cx="760680" cy="608400"/>
          </a:xfrm>
        </p:grpSpPr>
        <p:sp>
          <p:nvSpPr>
            <p:cNvPr id="1112" name="CustomShape 38"/>
            <p:cNvSpPr/>
            <p:nvPr/>
          </p:nvSpPr>
          <p:spPr>
            <a:xfrm>
              <a:off x="1305000" y="3124080"/>
              <a:ext cx="151200" cy="15120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3" name="CustomShape 39"/>
            <p:cNvSpPr/>
            <p:nvPr/>
          </p:nvSpPr>
          <p:spPr>
            <a:xfrm>
              <a:off x="1609920" y="3429000"/>
              <a:ext cx="151200" cy="15120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4" name="CustomShape 40"/>
            <p:cNvSpPr/>
            <p:nvPr/>
          </p:nvSpPr>
          <p:spPr>
            <a:xfrm>
              <a:off x="1000440" y="3581280"/>
              <a:ext cx="151200" cy="15120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5" name="Line 41"/>
            <p:cNvSpPr/>
            <p:nvPr/>
          </p:nvSpPr>
          <p:spPr>
            <a:xfrm flipH="1">
              <a:off x="1076400" y="3200400"/>
              <a:ext cx="304920" cy="45720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6" name="Line 42"/>
            <p:cNvSpPr/>
            <p:nvPr/>
          </p:nvSpPr>
          <p:spPr>
            <a:xfrm flipV="1">
              <a:off x="1076400" y="3504960"/>
              <a:ext cx="609480" cy="15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7" name="Line 43"/>
            <p:cNvSpPr/>
            <p:nvPr/>
          </p:nvSpPr>
          <p:spPr>
            <a:xfrm flipH="1" flipV="1">
              <a:off x="1381320" y="3200400"/>
              <a:ext cx="304560" cy="3045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18" name="Group 44"/>
          <p:cNvGrpSpPr/>
          <p:nvPr/>
        </p:nvGrpSpPr>
        <p:grpSpPr>
          <a:xfrm>
            <a:off x="3428640" y="3127680"/>
            <a:ext cx="440640" cy="561240"/>
            <a:chOff x="3428640" y="3127680"/>
            <a:chExt cx="440640" cy="561240"/>
          </a:xfrm>
        </p:grpSpPr>
        <p:sp>
          <p:nvSpPr>
            <p:cNvPr id="1119" name="CustomShape 45"/>
            <p:cNvSpPr/>
            <p:nvPr/>
          </p:nvSpPr>
          <p:spPr>
            <a:xfrm rot="18177000">
              <a:off x="3448080" y="3210840"/>
              <a:ext cx="106920" cy="10512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0" name="CustomShape 46"/>
            <p:cNvSpPr/>
            <p:nvPr/>
          </p:nvSpPr>
          <p:spPr>
            <a:xfrm rot="18177000">
              <a:off x="3743640" y="3147480"/>
              <a:ext cx="105120" cy="10512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1" name="CustomShape 47"/>
            <p:cNvSpPr/>
            <p:nvPr/>
          </p:nvSpPr>
          <p:spPr>
            <a:xfrm rot="18177000">
              <a:off x="3600720" y="3563280"/>
              <a:ext cx="105120" cy="10512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2" name="Line 48"/>
            <p:cNvSpPr/>
            <p:nvPr/>
          </p:nvSpPr>
          <p:spPr>
            <a:xfrm>
              <a:off x="3502800" y="3263400"/>
              <a:ext cx="151920" cy="3520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3" name="Line 49"/>
            <p:cNvSpPr/>
            <p:nvPr/>
          </p:nvSpPr>
          <p:spPr>
            <a:xfrm flipV="1">
              <a:off x="3655440" y="3200400"/>
              <a:ext cx="142200" cy="41472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4" name="Line 50"/>
            <p:cNvSpPr/>
            <p:nvPr/>
          </p:nvSpPr>
          <p:spPr>
            <a:xfrm flipH="1">
              <a:off x="3501720" y="3201120"/>
              <a:ext cx="294120" cy="6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25" name="Group 51"/>
          <p:cNvGrpSpPr/>
          <p:nvPr/>
        </p:nvGrpSpPr>
        <p:grpSpPr>
          <a:xfrm>
            <a:off x="7858440" y="3581280"/>
            <a:ext cx="761040" cy="608760"/>
            <a:chOff x="7858440" y="3581280"/>
            <a:chExt cx="761040" cy="608760"/>
          </a:xfrm>
        </p:grpSpPr>
        <p:grpSp>
          <p:nvGrpSpPr>
            <p:cNvPr id="1126" name="Group 52"/>
            <p:cNvGrpSpPr/>
            <p:nvPr/>
          </p:nvGrpSpPr>
          <p:grpSpPr>
            <a:xfrm>
              <a:off x="7858440" y="3581280"/>
              <a:ext cx="761040" cy="608760"/>
              <a:chOff x="7858440" y="3581280"/>
              <a:chExt cx="761040" cy="608760"/>
            </a:xfrm>
          </p:grpSpPr>
          <p:sp>
            <p:nvSpPr>
              <p:cNvPr id="1127" name="CustomShape 53"/>
              <p:cNvSpPr/>
              <p:nvPr/>
            </p:nvSpPr>
            <p:spPr>
              <a:xfrm>
                <a:off x="81630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8" name="CustomShape 54"/>
              <p:cNvSpPr/>
              <p:nvPr/>
            </p:nvSpPr>
            <p:spPr>
              <a:xfrm>
                <a:off x="82393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29" name="CustomShape 55"/>
              <p:cNvSpPr/>
              <p:nvPr/>
            </p:nvSpPr>
            <p:spPr>
              <a:xfrm>
                <a:off x="83156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0" name="CustomShape 56"/>
              <p:cNvSpPr/>
              <p:nvPr/>
            </p:nvSpPr>
            <p:spPr>
              <a:xfrm>
                <a:off x="83916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1" name="CustomShape 57"/>
              <p:cNvSpPr/>
              <p:nvPr/>
            </p:nvSpPr>
            <p:spPr>
              <a:xfrm>
                <a:off x="84679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2" name="CustomShape 58"/>
              <p:cNvSpPr/>
              <p:nvPr/>
            </p:nvSpPr>
            <p:spPr>
              <a:xfrm>
                <a:off x="81630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3" name="CustomShape 59"/>
              <p:cNvSpPr/>
              <p:nvPr/>
            </p:nvSpPr>
            <p:spPr>
              <a:xfrm>
                <a:off x="82393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4" name="CustomShape 60"/>
              <p:cNvSpPr/>
              <p:nvPr/>
            </p:nvSpPr>
            <p:spPr>
              <a:xfrm>
                <a:off x="83156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5" name="CustomShape 61"/>
              <p:cNvSpPr/>
              <p:nvPr/>
            </p:nvSpPr>
            <p:spPr>
              <a:xfrm>
                <a:off x="83916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6" name="CustomShape 62"/>
              <p:cNvSpPr/>
              <p:nvPr/>
            </p:nvSpPr>
            <p:spPr>
              <a:xfrm>
                <a:off x="84679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7" name="CustomShape 63"/>
              <p:cNvSpPr/>
              <p:nvPr/>
            </p:nvSpPr>
            <p:spPr>
              <a:xfrm>
                <a:off x="81630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8" name="CustomShape 64"/>
              <p:cNvSpPr/>
              <p:nvPr/>
            </p:nvSpPr>
            <p:spPr>
              <a:xfrm>
                <a:off x="82393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39" name="CustomShape 65"/>
              <p:cNvSpPr/>
              <p:nvPr/>
            </p:nvSpPr>
            <p:spPr>
              <a:xfrm>
                <a:off x="83156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CustomShape 66"/>
              <p:cNvSpPr/>
              <p:nvPr/>
            </p:nvSpPr>
            <p:spPr>
              <a:xfrm>
                <a:off x="83916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CustomShape 67"/>
              <p:cNvSpPr/>
              <p:nvPr/>
            </p:nvSpPr>
            <p:spPr>
              <a:xfrm>
                <a:off x="84679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2" name="CustomShape 68"/>
              <p:cNvSpPr/>
              <p:nvPr/>
            </p:nvSpPr>
            <p:spPr>
              <a:xfrm>
                <a:off x="81630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3" name="CustomShape 69"/>
              <p:cNvSpPr/>
              <p:nvPr/>
            </p:nvSpPr>
            <p:spPr>
              <a:xfrm>
                <a:off x="82393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4" name="CustomShape 70"/>
              <p:cNvSpPr/>
              <p:nvPr/>
            </p:nvSpPr>
            <p:spPr>
              <a:xfrm>
                <a:off x="83156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5" name="CustomShape 71"/>
              <p:cNvSpPr/>
              <p:nvPr/>
            </p:nvSpPr>
            <p:spPr>
              <a:xfrm>
                <a:off x="83916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CustomShape 72"/>
              <p:cNvSpPr/>
              <p:nvPr/>
            </p:nvSpPr>
            <p:spPr>
              <a:xfrm>
                <a:off x="84679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7" name="CustomShape 73"/>
              <p:cNvSpPr/>
              <p:nvPr/>
            </p:nvSpPr>
            <p:spPr>
              <a:xfrm>
                <a:off x="81630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8" name="CustomShape 74"/>
              <p:cNvSpPr/>
              <p:nvPr/>
            </p:nvSpPr>
            <p:spPr>
              <a:xfrm>
                <a:off x="82393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9" name="CustomShape 75"/>
              <p:cNvSpPr/>
              <p:nvPr/>
            </p:nvSpPr>
            <p:spPr>
              <a:xfrm>
                <a:off x="83156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0" name="CustomShape 76"/>
              <p:cNvSpPr/>
              <p:nvPr/>
            </p:nvSpPr>
            <p:spPr>
              <a:xfrm>
                <a:off x="83916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1" name="CustomShape 77"/>
              <p:cNvSpPr/>
              <p:nvPr/>
            </p:nvSpPr>
            <p:spPr>
              <a:xfrm>
                <a:off x="84679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2" name="CustomShape 78"/>
              <p:cNvSpPr/>
              <p:nvPr/>
            </p:nvSpPr>
            <p:spPr>
              <a:xfrm>
                <a:off x="79344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3" name="CustomShape 79"/>
              <p:cNvSpPr/>
              <p:nvPr/>
            </p:nvSpPr>
            <p:spPr>
              <a:xfrm>
                <a:off x="80107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4" name="CustomShape 80"/>
              <p:cNvSpPr/>
              <p:nvPr/>
            </p:nvSpPr>
            <p:spPr>
              <a:xfrm>
                <a:off x="80870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5" name="CustomShape 81"/>
              <p:cNvSpPr/>
              <p:nvPr/>
            </p:nvSpPr>
            <p:spPr>
              <a:xfrm>
                <a:off x="81630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6" name="CustomShape 82"/>
              <p:cNvSpPr/>
              <p:nvPr/>
            </p:nvSpPr>
            <p:spPr>
              <a:xfrm>
                <a:off x="82393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7" name="CustomShape 83"/>
              <p:cNvSpPr/>
              <p:nvPr/>
            </p:nvSpPr>
            <p:spPr>
              <a:xfrm>
                <a:off x="83156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CustomShape 84"/>
              <p:cNvSpPr/>
              <p:nvPr/>
            </p:nvSpPr>
            <p:spPr>
              <a:xfrm>
                <a:off x="83916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CustomShape 85"/>
              <p:cNvSpPr/>
              <p:nvPr/>
            </p:nvSpPr>
            <p:spPr>
              <a:xfrm>
                <a:off x="84679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0" name="CustomShape 86"/>
              <p:cNvSpPr/>
              <p:nvPr/>
            </p:nvSpPr>
            <p:spPr>
              <a:xfrm>
                <a:off x="78584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1" name="CustomShape 87"/>
              <p:cNvSpPr/>
              <p:nvPr/>
            </p:nvSpPr>
            <p:spPr>
              <a:xfrm>
                <a:off x="79344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2" name="CustomShape 88"/>
              <p:cNvSpPr/>
              <p:nvPr/>
            </p:nvSpPr>
            <p:spPr>
              <a:xfrm>
                <a:off x="80107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3" name="CustomShape 89"/>
              <p:cNvSpPr/>
              <p:nvPr/>
            </p:nvSpPr>
            <p:spPr>
              <a:xfrm>
                <a:off x="80870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CustomShape 90"/>
              <p:cNvSpPr/>
              <p:nvPr/>
            </p:nvSpPr>
            <p:spPr>
              <a:xfrm>
                <a:off x="81630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5" name="CustomShape 91"/>
              <p:cNvSpPr/>
              <p:nvPr/>
            </p:nvSpPr>
            <p:spPr>
              <a:xfrm>
                <a:off x="82393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6" name="CustomShape 92"/>
              <p:cNvSpPr/>
              <p:nvPr/>
            </p:nvSpPr>
            <p:spPr>
              <a:xfrm>
                <a:off x="83156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CustomShape 93"/>
              <p:cNvSpPr/>
              <p:nvPr/>
            </p:nvSpPr>
            <p:spPr>
              <a:xfrm>
                <a:off x="83916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CustomShape 94"/>
              <p:cNvSpPr/>
              <p:nvPr/>
            </p:nvSpPr>
            <p:spPr>
              <a:xfrm>
                <a:off x="84679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9" name="CustomShape 95"/>
              <p:cNvSpPr/>
              <p:nvPr/>
            </p:nvSpPr>
            <p:spPr>
              <a:xfrm>
                <a:off x="78584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0" name="CustomShape 96"/>
              <p:cNvSpPr/>
              <p:nvPr/>
            </p:nvSpPr>
            <p:spPr>
              <a:xfrm>
                <a:off x="79344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1" name="CustomShape 97"/>
              <p:cNvSpPr/>
              <p:nvPr/>
            </p:nvSpPr>
            <p:spPr>
              <a:xfrm>
                <a:off x="80107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2" name="CustomShape 98"/>
              <p:cNvSpPr/>
              <p:nvPr/>
            </p:nvSpPr>
            <p:spPr>
              <a:xfrm>
                <a:off x="80870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CustomShape 99"/>
              <p:cNvSpPr/>
              <p:nvPr/>
            </p:nvSpPr>
            <p:spPr>
              <a:xfrm>
                <a:off x="81630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4" name="CustomShape 100"/>
              <p:cNvSpPr/>
              <p:nvPr/>
            </p:nvSpPr>
            <p:spPr>
              <a:xfrm>
                <a:off x="82393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5" name="CustomShape 101"/>
              <p:cNvSpPr/>
              <p:nvPr/>
            </p:nvSpPr>
            <p:spPr>
              <a:xfrm>
                <a:off x="83156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CustomShape 102"/>
              <p:cNvSpPr/>
              <p:nvPr/>
            </p:nvSpPr>
            <p:spPr>
              <a:xfrm>
                <a:off x="83916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CustomShape 103"/>
              <p:cNvSpPr/>
              <p:nvPr/>
            </p:nvSpPr>
            <p:spPr>
              <a:xfrm>
                <a:off x="84679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8" name="CustomShape 104"/>
              <p:cNvSpPr/>
              <p:nvPr/>
            </p:nvSpPr>
            <p:spPr>
              <a:xfrm>
                <a:off x="78584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9" name="CustomShape 105"/>
              <p:cNvSpPr/>
              <p:nvPr/>
            </p:nvSpPr>
            <p:spPr>
              <a:xfrm>
                <a:off x="85442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0" name="CustomShape 106"/>
              <p:cNvSpPr/>
              <p:nvPr/>
            </p:nvSpPr>
            <p:spPr>
              <a:xfrm>
                <a:off x="85442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1" name="CustomShape 107"/>
              <p:cNvSpPr/>
              <p:nvPr/>
            </p:nvSpPr>
            <p:spPr>
              <a:xfrm>
                <a:off x="85442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CustomShape 108"/>
              <p:cNvSpPr/>
              <p:nvPr/>
            </p:nvSpPr>
            <p:spPr>
              <a:xfrm>
                <a:off x="85442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3" name="CustomShape 109"/>
              <p:cNvSpPr/>
              <p:nvPr/>
            </p:nvSpPr>
            <p:spPr>
              <a:xfrm>
                <a:off x="85442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4" name="CustomShape 110"/>
              <p:cNvSpPr/>
              <p:nvPr/>
            </p:nvSpPr>
            <p:spPr>
              <a:xfrm>
                <a:off x="85442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CustomShape 111"/>
              <p:cNvSpPr/>
              <p:nvPr/>
            </p:nvSpPr>
            <p:spPr>
              <a:xfrm>
                <a:off x="85442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CustomShape 112"/>
              <p:cNvSpPr/>
              <p:nvPr/>
            </p:nvSpPr>
            <p:spPr>
              <a:xfrm>
                <a:off x="85442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7" name="CustomShape 113"/>
              <p:cNvSpPr/>
              <p:nvPr/>
            </p:nvSpPr>
            <p:spPr>
              <a:xfrm>
                <a:off x="79344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8" name="CustomShape 114"/>
              <p:cNvSpPr/>
              <p:nvPr/>
            </p:nvSpPr>
            <p:spPr>
              <a:xfrm>
                <a:off x="80107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9" name="CustomShape 115"/>
              <p:cNvSpPr/>
              <p:nvPr/>
            </p:nvSpPr>
            <p:spPr>
              <a:xfrm>
                <a:off x="80870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0" name="CustomShape 116"/>
              <p:cNvSpPr/>
              <p:nvPr/>
            </p:nvSpPr>
            <p:spPr>
              <a:xfrm>
                <a:off x="79344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CustomShape 117"/>
              <p:cNvSpPr/>
              <p:nvPr/>
            </p:nvSpPr>
            <p:spPr>
              <a:xfrm>
                <a:off x="80107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2" name="CustomShape 118"/>
              <p:cNvSpPr/>
              <p:nvPr/>
            </p:nvSpPr>
            <p:spPr>
              <a:xfrm>
                <a:off x="80870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3" name="CustomShape 119"/>
              <p:cNvSpPr/>
              <p:nvPr/>
            </p:nvSpPr>
            <p:spPr>
              <a:xfrm>
                <a:off x="79344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CustomShape 120"/>
              <p:cNvSpPr/>
              <p:nvPr/>
            </p:nvSpPr>
            <p:spPr>
              <a:xfrm>
                <a:off x="80107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CustomShape 121"/>
              <p:cNvSpPr/>
              <p:nvPr/>
            </p:nvSpPr>
            <p:spPr>
              <a:xfrm>
                <a:off x="80870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6" name="CustomShape 122"/>
              <p:cNvSpPr/>
              <p:nvPr/>
            </p:nvSpPr>
            <p:spPr>
              <a:xfrm>
                <a:off x="79344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7" name="CustomShape 123"/>
              <p:cNvSpPr/>
              <p:nvPr/>
            </p:nvSpPr>
            <p:spPr>
              <a:xfrm>
                <a:off x="80107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8" name="CustomShape 124"/>
              <p:cNvSpPr/>
              <p:nvPr/>
            </p:nvSpPr>
            <p:spPr>
              <a:xfrm>
                <a:off x="80870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9" name="CustomShape 125"/>
              <p:cNvSpPr/>
              <p:nvPr/>
            </p:nvSpPr>
            <p:spPr>
              <a:xfrm>
                <a:off x="79344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CustomShape 126"/>
              <p:cNvSpPr/>
              <p:nvPr/>
            </p:nvSpPr>
            <p:spPr>
              <a:xfrm>
                <a:off x="80107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1" name="CustomShape 127"/>
              <p:cNvSpPr/>
              <p:nvPr/>
            </p:nvSpPr>
            <p:spPr>
              <a:xfrm>
                <a:off x="80870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2" name="CustomShape 128"/>
              <p:cNvSpPr/>
              <p:nvPr/>
            </p:nvSpPr>
            <p:spPr>
              <a:xfrm>
                <a:off x="78584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CustomShape 129"/>
              <p:cNvSpPr/>
              <p:nvPr/>
            </p:nvSpPr>
            <p:spPr>
              <a:xfrm>
                <a:off x="78584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CustomShape 130"/>
              <p:cNvSpPr/>
              <p:nvPr/>
            </p:nvSpPr>
            <p:spPr>
              <a:xfrm>
                <a:off x="78584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5" name="CustomShape 131"/>
              <p:cNvSpPr/>
              <p:nvPr/>
            </p:nvSpPr>
            <p:spPr>
              <a:xfrm>
                <a:off x="78584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6" name="CustomShape 132"/>
              <p:cNvSpPr/>
              <p:nvPr/>
            </p:nvSpPr>
            <p:spPr>
              <a:xfrm>
                <a:off x="78584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07" name="Group 133"/>
            <p:cNvGrpSpPr/>
            <p:nvPr/>
          </p:nvGrpSpPr>
          <p:grpSpPr>
            <a:xfrm>
              <a:off x="7909200" y="3657600"/>
              <a:ext cx="303840" cy="380160"/>
              <a:chOff x="7909200" y="3657600"/>
              <a:chExt cx="303840" cy="380160"/>
            </a:xfrm>
          </p:grpSpPr>
          <p:sp>
            <p:nvSpPr>
              <p:cNvPr id="1208" name="CustomShape 134"/>
              <p:cNvSpPr/>
              <p:nvPr/>
            </p:nvSpPr>
            <p:spPr>
              <a:xfrm>
                <a:off x="798552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CustomShape 135"/>
              <p:cNvSpPr/>
              <p:nvPr/>
            </p:nvSpPr>
            <p:spPr>
              <a:xfrm>
                <a:off x="8061480" y="36576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0" name="CustomShape 136"/>
              <p:cNvSpPr/>
              <p:nvPr/>
            </p:nvSpPr>
            <p:spPr>
              <a:xfrm>
                <a:off x="8137800" y="365760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1" name="CustomShape 137"/>
              <p:cNvSpPr/>
              <p:nvPr/>
            </p:nvSpPr>
            <p:spPr>
              <a:xfrm>
                <a:off x="7985520" y="373392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CustomShape 138"/>
              <p:cNvSpPr/>
              <p:nvPr/>
            </p:nvSpPr>
            <p:spPr>
              <a:xfrm>
                <a:off x="8061480" y="37339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CustomShape 139"/>
              <p:cNvSpPr/>
              <p:nvPr/>
            </p:nvSpPr>
            <p:spPr>
              <a:xfrm>
                <a:off x="8137800" y="373392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4" name="CustomShape 140"/>
              <p:cNvSpPr/>
              <p:nvPr/>
            </p:nvSpPr>
            <p:spPr>
              <a:xfrm>
                <a:off x="7985520" y="380988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5" name="CustomShape 141"/>
              <p:cNvSpPr/>
              <p:nvPr/>
            </p:nvSpPr>
            <p:spPr>
              <a:xfrm>
                <a:off x="8061480" y="380988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6" name="CustomShape 142"/>
              <p:cNvSpPr/>
              <p:nvPr/>
            </p:nvSpPr>
            <p:spPr>
              <a:xfrm>
                <a:off x="81378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7" name="CustomShape 143"/>
              <p:cNvSpPr/>
              <p:nvPr/>
            </p:nvSpPr>
            <p:spPr>
              <a:xfrm>
                <a:off x="7985520" y="388620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8" name="CustomShape 144"/>
              <p:cNvSpPr/>
              <p:nvPr/>
            </p:nvSpPr>
            <p:spPr>
              <a:xfrm>
                <a:off x="8061480" y="38862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9" name="CustomShape 145"/>
              <p:cNvSpPr/>
              <p:nvPr/>
            </p:nvSpPr>
            <p:spPr>
              <a:xfrm>
                <a:off x="81378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0" name="CustomShape 146"/>
              <p:cNvSpPr/>
              <p:nvPr/>
            </p:nvSpPr>
            <p:spPr>
              <a:xfrm>
                <a:off x="798552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1" name="CustomShape 147"/>
              <p:cNvSpPr/>
              <p:nvPr/>
            </p:nvSpPr>
            <p:spPr>
              <a:xfrm>
                <a:off x="8061480" y="39625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2" name="CustomShape 148"/>
              <p:cNvSpPr/>
              <p:nvPr/>
            </p:nvSpPr>
            <p:spPr>
              <a:xfrm>
                <a:off x="81378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3" name="CustomShape 149"/>
              <p:cNvSpPr/>
              <p:nvPr/>
            </p:nvSpPr>
            <p:spPr>
              <a:xfrm>
                <a:off x="790920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4" name="CustomShape 150"/>
              <p:cNvSpPr/>
              <p:nvPr/>
            </p:nvSpPr>
            <p:spPr>
              <a:xfrm>
                <a:off x="7909200" y="3733920"/>
                <a:ext cx="75240" cy="75240"/>
              </a:xfrm>
              <a:prstGeom prst="rect">
                <a:avLst/>
              </a:prstGeom>
              <a:solidFill>
                <a:srgbClr val="cc66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5" name="CustomShape 151"/>
              <p:cNvSpPr/>
              <p:nvPr/>
            </p:nvSpPr>
            <p:spPr>
              <a:xfrm>
                <a:off x="79092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6" name="CustomShape 152"/>
              <p:cNvSpPr/>
              <p:nvPr/>
            </p:nvSpPr>
            <p:spPr>
              <a:xfrm>
                <a:off x="79092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27" name="CustomShape 153"/>
              <p:cNvSpPr/>
              <p:nvPr/>
            </p:nvSpPr>
            <p:spPr>
              <a:xfrm>
                <a:off x="79092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28" name="CustomShape 154"/>
          <p:cNvSpPr/>
          <p:nvPr/>
        </p:nvSpPr>
        <p:spPr>
          <a:xfrm>
            <a:off x="946800" y="2830680"/>
            <a:ext cx="8755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geometry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29" name="CustomShape 155"/>
          <p:cNvSpPr/>
          <p:nvPr/>
        </p:nvSpPr>
        <p:spPr>
          <a:xfrm>
            <a:off x="3086640" y="2895480"/>
            <a:ext cx="861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0" name="CustomShape 156"/>
          <p:cNvSpPr/>
          <p:nvPr/>
        </p:nvSpPr>
        <p:spPr>
          <a:xfrm>
            <a:off x="5080320" y="2895480"/>
            <a:ext cx="925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31" name="CustomShape 157"/>
          <p:cNvSpPr/>
          <p:nvPr/>
        </p:nvSpPr>
        <p:spPr>
          <a:xfrm>
            <a:off x="7047000" y="2971800"/>
            <a:ext cx="58320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pixels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232" name="Group 158"/>
          <p:cNvGrpSpPr/>
          <p:nvPr/>
        </p:nvGrpSpPr>
        <p:grpSpPr>
          <a:xfrm>
            <a:off x="7248600" y="3352680"/>
            <a:ext cx="305640" cy="380160"/>
            <a:chOff x="7248600" y="3352680"/>
            <a:chExt cx="305640" cy="380160"/>
          </a:xfrm>
        </p:grpSpPr>
        <p:sp>
          <p:nvSpPr>
            <p:cNvPr id="1233" name="CustomShape 159"/>
            <p:cNvSpPr/>
            <p:nvPr/>
          </p:nvSpPr>
          <p:spPr>
            <a:xfrm>
              <a:off x="732528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CustomShape 160"/>
            <p:cNvSpPr/>
            <p:nvPr/>
          </p:nvSpPr>
          <p:spPr>
            <a:xfrm>
              <a:off x="7401960" y="33526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CustomShape 161"/>
            <p:cNvSpPr/>
            <p:nvPr/>
          </p:nvSpPr>
          <p:spPr>
            <a:xfrm>
              <a:off x="7478640" y="335268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CustomShape 162"/>
            <p:cNvSpPr/>
            <p:nvPr/>
          </p:nvSpPr>
          <p:spPr>
            <a:xfrm>
              <a:off x="7325280" y="342900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CustomShape 163"/>
            <p:cNvSpPr/>
            <p:nvPr/>
          </p:nvSpPr>
          <p:spPr>
            <a:xfrm>
              <a:off x="7401960" y="34290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CustomShape 164"/>
            <p:cNvSpPr/>
            <p:nvPr/>
          </p:nvSpPr>
          <p:spPr>
            <a:xfrm>
              <a:off x="7478640" y="342900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CustomShape 165"/>
            <p:cNvSpPr/>
            <p:nvPr/>
          </p:nvSpPr>
          <p:spPr>
            <a:xfrm>
              <a:off x="7325280" y="350532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0" name="CustomShape 166"/>
            <p:cNvSpPr/>
            <p:nvPr/>
          </p:nvSpPr>
          <p:spPr>
            <a:xfrm>
              <a:off x="7401960" y="350532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CustomShape 167"/>
            <p:cNvSpPr/>
            <p:nvPr/>
          </p:nvSpPr>
          <p:spPr>
            <a:xfrm>
              <a:off x="747864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CustomShape 168"/>
            <p:cNvSpPr/>
            <p:nvPr/>
          </p:nvSpPr>
          <p:spPr>
            <a:xfrm>
              <a:off x="7325280" y="358128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CustomShape 169"/>
            <p:cNvSpPr/>
            <p:nvPr/>
          </p:nvSpPr>
          <p:spPr>
            <a:xfrm>
              <a:off x="7401960" y="35812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CustomShape 170"/>
            <p:cNvSpPr/>
            <p:nvPr/>
          </p:nvSpPr>
          <p:spPr>
            <a:xfrm>
              <a:off x="747864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CustomShape 171"/>
            <p:cNvSpPr/>
            <p:nvPr/>
          </p:nvSpPr>
          <p:spPr>
            <a:xfrm>
              <a:off x="732528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CustomShape 172"/>
            <p:cNvSpPr/>
            <p:nvPr/>
          </p:nvSpPr>
          <p:spPr>
            <a:xfrm>
              <a:off x="7401960" y="36576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CustomShape 173"/>
            <p:cNvSpPr/>
            <p:nvPr/>
          </p:nvSpPr>
          <p:spPr>
            <a:xfrm>
              <a:off x="747864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CustomShape 174"/>
            <p:cNvSpPr/>
            <p:nvPr/>
          </p:nvSpPr>
          <p:spPr>
            <a:xfrm>
              <a:off x="724860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9" name="CustomShape 175"/>
            <p:cNvSpPr/>
            <p:nvPr/>
          </p:nvSpPr>
          <p:spPr>
            <a:xfrm>
              <a:off x="7248600" y="3429000"/>
              <a:ext cx="75600" cy="75240"/>
            </a:xfrm>
            <a:prstGeom prst="rect">
              <a:avLst/>
            </a:prstGeom>
            <a:solidFill>
              <a:srgbClr val="cc6600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0" name="CustomShape 176"/>
            <p:cNvSpPr/>
            <p:nvPr/>
          </p:nvSpPr>
          <p:spPr>
            <a:xfrm>
              <a:off x="724860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1" name="CustomShape 177"/>
            <p:cNvSpPr/>
            <p:nvPr/>
          </p:nvSpPr>
          <p:spPr>
            <a:xfrm>
              <a:off x="724860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2" name="CustomShape 178"/>
            <p:cNvSpPr/>
            <p:nvPr/>
          </p:nvSpPr>
          <p:spPr>
            <a:xfrm>
              <a:off x="724860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53" name="CustomShape 179"/>
          <p:cNvSpPr/>
          <p:nvPr/>
        </p:nvSpPr>
        <p:spPr>
          <a:xfrm>
            <a:off x="7888320" y="4191120"/>
            <a:ext cx="654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screen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54" name="CustomShape 180"/>
          <p:cNvSpPr/>
          <p:nvPr/>
        </p:nvSpPr>
        <p:spPr>
          <a:xfrm>
            <a:off x="5772960" y="3301920"/>
            <a:ext cx="1371240" cy="1371240"/>
          </a:xfrm>
          <a:prstGeom prst="frame">
            <a:avLst>
              <a:gd name="adj1" fmla="val 9259"/>
            </a:avLst>
          </a:prstGeom>
          <a:solidFill>
            <a:srgbClr val="c9211e"/>
          </a:solidFill>
          <a:ln cap="rnd" w="0">
            <a:solidFill>
              <a:srgbClr val="8d281e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GPU pipeline in a nutshell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6" name="CustomShape 2"/>
          <p:cNvSpPr/>
          <p:nvPr/>
        </p:nvSpPr>
        <p:spPr>
          <a:xfrm>
            <a:off x="914760" y="2666880"/>
            <a:ext cx="7771320" cy="2361240"/>
          </a:xfrm>
          <a:prstGeom prst="flowChartAlternateProcess">
            <a:avLst/>
          </a:prstGeom>
          <a:solidFill>
            <a:srgbClr val="ffffcc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57" name="Group 3"/>
          <p:cNvGrpSpPr/>
          <p:nvPr/>
        </p:nvGrpSpPr>
        <p:grpSpPr>
          <a:xfrm>
            <a:off x="5348520" y="3195720"/>
            <a:ext cx="424080" cy="530640"/>
            <a:chOff x="5348520" y="3195720"/>
            <a:chExt cx="424080" cy="530640"/>
          </a:xfrm>
        </p:grpSpPr>
        <p:grpSp>
          <p:nvGrpSpPr>
            <p:cNvPr id="1258" name="Group 4"/>
            <p:cNvGrpSpPr/>
            <p:nvPr/>
          </p:nvGrpSpPr>
          <p:grpSpPr>
            <a:xfrm>
              <a:off x="5348520" y="3195720"/>
              <a:ext cx="424080" cy="530640"/>
              <a:chOff x="5348520" y="3195720"/>
              <a:chExt cx="424080" cy="530640"/>
            </a:xfrm>
          </p:grpSpPr>
          <p:sp>
            <p:nvSpPr>
              <p:cNvPr id="1259" name="CustomShape 5"/>
              <p:cNvSpPr/>
              <p:nvPr/>
            </p:nvSpPr>
            <p:spPr>
              <a:xfrm>
                <a:off x="54547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0" name="CustomShape 6"/>
              <p:cNvSpPr/>
              <p:nvPr/>
            </p:nvSpPr>
            <p:spPr>
              <a:xfrm>
                <a:off x="5561280" y="3195720"/>
                <a:ext cx="105120" cy="105120"/>
              </a:xfrm>
              <a:prstGeom prst="rect">
                <a:avLst/>
              </a:prstGeom>
              <a:solidFill>
                <a:srgbClr val="dc5c34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1" name="CustomShape 7"/>
              <p:cNvSpPr/>
              <p:nvPr/>
            </p:nvSpPr>
            <p:spPr>
              <a:xfrm>
                <a:off x="5667480" y="3195720"/>
                <a:ext cx="105120" cy="105120"/>
              </a:xfrm>
              <a:prstGeom prst="rect">
                <a:avLst/>
              </a:prstGeom>
              <a:solidFill>
                <a:srgbClr val="de00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2" name="CustomShape 8"/>
              <p:cNvSpPr/>
              <p:nvPr/>
            </p:nvSpPr>
            <p:spPr>
              <a:xfrm>
                <a:off x="5454720" y="3301920"/>
                <a:ext cx="105120" cy="105120"/>
              </a:xfrm>
              <a:prstGeom prst="rect">
                <a:avLst/>
              </a:prstGeom>
              <a:solidFill>
                <a:srgbClr val="9fbb15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3" name="CustomShape 9"/>
              <p:cNvSpPr/>
              <p:nvPr/>
            </p:nvSpPr>
            <p:spPr>
              <a:xfrm>
                <a:off x="5561280" y="3301920"/>
                <a:ext cx="105120" cy="105120"/>
              </a:xfrm>
              <a:prstGeom prst="rect">
                <a:avLst/>
              </a:prstGeom>
              <a:solidFill>
                <a:srgbClr val="e63d08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4" name="CustomShape 10"/>
              <p:cNvSpPr/>
              <p:nvPr/>
            </p:nvSpPr>
            <p:spPr>
              <a:xfrm>
                <a:off x="5667480" y="3301920"/>
                <a:ext cx="105120" cy="105120"/>
              </a:xfrm>
              <a:prstGeom prst="rect">
                <a:avLst/>
              </a:prstGeom>
              <a:solidFill>
                <a:srgbClr val="eb419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5" name="CustomShape 11"/>
              <p:cNvSpPr/>
              <p:nvPr/>
            </p:nvSpPr>
            <p:spPr>
              <a:xfrm>
                <a:off x="5454720" y="3408480"/>
                <a:ext cx="105120" cy="105120"/>
              </a:xfrm>
              <a:prstGeom prst="rect">
                <a:avLst/>
              </a:prstGeom>
              <a:solidFill>
                <a:srgbClr val="99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6" name="CustomShape 12"/>
              <p:cNvSpPr/>
              <p:nvPr/>
            </p:nvSpPr>
            <p:spPr>
              <a:xfrm>
                <a:off x="5561280" y="3408480"/>
                <a:ext cx="105120" cy="105120"/>
              </a:xfrm>
              <a:prstGeom prst="rect">
                <a:avLst/>
              </a:prstGeom>
              <a:solidFill>
                <a:srgbClr val="b333b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7" name="CustomShape 13"/>
              <p:cNvSpPr/>
              <p:nvPr/>
            </p:nvSpPr>
            <p:spPr>
              <a:xfrm>
                <a:off x="566748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8" name="CustomShape 14"/>
              <p:cNvSpPr/>
              <p:nvPr/>
            </p:nvSpPr>
            <p:spPr>
              <a:xfrm>
                <a:off x="5454720" y="3514680"/>
                <a:ext cx="105120" cy="105120"/>
              </a:xfrm>
              <a:prstGeom prst="rect">
                <a:avLst/>
              </a:prstGeom>
              <a:solidFill>
                <a:srgbClr val="2ea7fa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69" name="CustomShape 15"/>
              <p:cNvSpPr/>
              <p:nvPr/>
            </p:nvSpPr>
            <p:spPr>
              <a:xfrm>
                <a:off x="5561280" y="3514680"/>
                <a:ext cx="105120" cy="105120"/>
              </a:xfrm>
              <a:prstGeom prst="rect">
                <a:avLst/>
              </a:prstGeom>
              <a:solidFill>
                <a:srgbClr val="6a13df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0" name="CustomShape 16"/>
              <p:cNvSpPr/>
              <p:nvPr/>
            </p:nvSpPr>
            <p:spPr>
              <a:xfrm>
                <a:off x="566748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1" name="CustomShape 17"/>
              <p:cNvSpPr/>
              <p:nvPr/>
            </p:nvSpPr>
            <p:spPr>
              <a:xfrm>
                <a:off x="54547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2" name="CustomShape 18"/>
              <p:cNvSpPr/>
              <p:nvPr/>
            </p:nvSpPr>
            <p:spPr>
              <a:xfrm>
                <a:off x="5561280" y="3621240"/>
                <a:ext cx="105120" cy="105120"/>
              </a:xfrm>
              <a:prstGeom prst="rect">
                <a:avLst/>
              </a:prstGeom>
              <a:solidFill>
                <a:srgbClr val="4812e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3" name="CustomShape 19"/>
              <p:cNvSpPr/>
              <p:nvPr/>
            </p:nvSpPr>
            <p:spPr>
              <a:xfrm>
                <a:off x="566748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4" name="CustomShape 20"/>
              <p:cNvSpPr/>
              <p:nvPr/>
            </p:nvSpPr>
            <p:spPr>
              <a:xfrm>
                <a:off x="5348520" y="319572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5" name="CustomShape 21"/>
              <p:cNvSpPr/>
              <p:nvPr/>
            </p:nvSpPr>
            <p:spPr>
              <a:xfrm>
                <a:off x="5348520" y="3301920"/>
                <a:ext cx="105120" cy="105120"/>
              </a:xfrm>
              <a:prstGeom prst="rect">
                <a:avLst/>
              </a:prstGeom>
              <a:solidFill>
                <a:srgbClr val="10fc1b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6" name="CustomShape 22"/>
              <p:cNvSpPr/>
              <p:nvPr/>
            </p:nvSpPr>
            <p:spPr>
              <a:xfrm>
                <a:off x="5348520" y="34084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7" name="CustomShape 23"/>
              <p:cNvSpPr/>
              <p:nvPr/>
            </p:nvSpPr>
            <p:spPr>
              <a:xfrm>
                <a:off x="5348520" y="351468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78" name="CustomShape 24"/>
              <p:cNvSpPr/>
              <p:nvPr/>
            </p:nvSpPr>
            <p:spPr>
              <a:xfrm>
                <a:off x="5348520" y="3621240"/>
                <a:ext cx="105120" cy="10512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79" name="Group 25"/>
            <p:cNvGrpSpPr/>
            <p:nvPr/>
          </p:nvGrpSpPr>
          <p:grpSpPr>
            <a:xfrm>
              <a:off x="5426640" y="3274560"/>
              <a:ext cx="295920" cy="415080"/>
              <a:chOff x="5426640" y="3274560"/>
              <a:chExt cx="295920" cy="415080"/>
            </a:xfrm>
          </p:grpSpPr>
          <p:sp>
            <p:nvSpPr>
              <p:cNvPr id="1280" name="Line 26"/>
              <p:cNvSpPr/>
              <p:nvPr/>
            </p:nvSpPr>
            <p:spPr>
              <a:xfrm>
                <a:off x="5427720" y="3337560"/>
                <a:ext cx="152280" cy="35208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1" name="Line 27"/>
              <p:cNvSpPr/>
              <p:nvPr/>
            </p:nvSpPr>
            <p:spPr>
              <a:xfrm flipV="1">
                <a:off x="5580360" y="3274560"/>
                <a:ext cx="142200" cy="41472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82" name="Line 28"/>
              <p:cNvSpPr/>
              <p:nvPr/>
            </p:nvSpPr>
            <p:spPr>
              <a:xfrm flipH="1">
                <a:off x="5426640" y="3275280"/>
                <a:ext cx="294120" cy="62640"/>
              </a:xfrm>
              <a:prstGeom prst="line">
                <a:avLst/>
              </a:prstGeom>
              <a:ln cap="rnd" w="9525">
                <a:solidFill>
                  <a:schemeClr val="tx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283" name="CustomShape 29"/>
          <p:cNvSpPr/>
          <p:nvPr/>
        </p:nvSpPr>
        <p:spPr>
          <a:xfrm rot="16200000">
            <a:off x="-183960" y="3552840"/>
            <a:ext cx="1524960" cy="363960"/>
          </a:xfrm>
          <a:prstGeom prst="rect">
            <a:avLst/>
          </a:prstGeom>
          <a:noFill/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4" name="CustomShape 30"/>
          <p:cNvSpPr/>
          <p:nvPr/>
        </p:nvSpPr>
        <p:spPr>
          <a:xfrm>
            <a:off x="2046600" y="3429000"/>
            <a:ext cx="1381680" cy="129420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Vertex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5" name="CustomShape 31"/>
          <p:cNvSpPr/>
          <p:nvPr/>
        </p:nvSpPr>
        <p:spPr>
          <a:xfrm>
            <a:off x="3947040" y="3662280"/>
            <a:ext cx="1099800" cy="36396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Rasterizer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6" name="CustomShape 32"/>
          <p:cNvSpPr/>
          <p:nvPr/>
        </p:nvSpPr>
        <p:spPr>
          <a:xfrm>
            <a:off x="5877000" y="3429000"/>
            <a:ext cx="1195920" cy="1218240"/>
          </a:xfrm>
          <a:prstGeom prst="rect">
            <a:avLst/>
          </a:prstGeom>
          <a:solidFill>
            <a:schemeClr val="bg1"/>
          </a:solidFill>
          <a:ln cap="rnd" w="9525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processor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7" name="Line 33"/>
          <p:cNvSpPr/>
          <p:nvPr/>
        </p:nvSpPr>
        <p:spPr>
          <a:xfrm>
            <a:off x="847800" y="3809880"/>
            <a:ext cx="12193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8" name="Line 34"/>
          <p:cNvSpPr/>
          <p:nvPr/>
        </p:nvSpPr>
        <p:spPr>
          <a:xfrm>
            <a:off x="3273480" y="3886200"/>
            <a:ext cx="60948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89" name="Line 35"/>
          <p:cNvSpPr/>
          <p:nvPr/>
        </p:nvSpPr>
        <p:spPr>
          <a:xfrm>
            <a:off x="5114880" y="3886200"/>
            <a:ext cx="76212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0" name="Line 36"/>
          <p:cNvSpPr/>
          <p:nvPr/>
        </p:nvSpPr>
        <p:spPr>
          <a:xfrm>
            <a:off x="7096320" y="3886200"/>
            <a:ext cx="761760" cy="360"/>
          </a:xfrm>
          <a:prstGeom prst="line">
            <a:avLst/>
          </a:prstGeom>
          <a:ln cap="rnd" w="9525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1" name="Group 37"/>
          <p:cNvGrpSpPr/>
          <p:nvPr/>
        </p:nvGrpSpPr>
        <p:grpSpPr>
          <a:xfrm>
            <a:off x="1000440" y="3124080"/>
            <a:ext cx="760680" cy="608400"/>
            <a:chOff x="1000440" y="3124080"/>
            <a:chExt cx="760680" cy="608400"/>
          </a:xfrm>
        </p:grpSpPr>
        <p:sp>
          <p:nvSpPr>
            <p:cNvPr id="1292" name="CustomShape 38"/>
            <p:cNvSpPr/>
            <p:nvPr/>
          </p:nvSpPr>
          <p:spPr>
            <a:xfrm>
              <a:off x="1305000" y="3124080"/>
              <a:ext cx="151200" cy="15120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3" name="CustomShape 39"/>
            <p:cNvSpPr/>
            <p:nvPr/>
          </p:nvSpPr>
          <p:spPr>
            <a:xfrm>
              <a:off x="1609920" y="3429000"/>
              <a:ext cx="151200" cy="15120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4" name="CustomShape 40"/>
            <p:cNvSpPr/>
            <p:nvPr/>
          </p:nvSpPr>
          <p:spPr>
            <a:xfrm>
              <a:off x="1000440" y="3581280"/>
              <a:ext cx="151200" cy="15120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5" name="Line 41"/>
            <p:cNvSpPr/>
            <p:nvPr/>
          </p:nvSpPr>
          <p:spPr>
            <a:xfrm flipH="1">
              <a:off x="1076400" y="3200400"/>
              <a:ext cx="304920" cy="45720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6" name="Line 42"/>
            <p:cNvSpPr/>
            <p:nvPr/>
          </p:nvSpPr>
          <p:spPr>
            <a:xfrm flipV="1">
              <a:off x="1076400" y="3504960"/>
              <a:ext cx="609480" cy="15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7" name="Line 43"/>
            <p:cNvSpPr/>
            <p:nvPr/>
          </p:nvSpPr>
          <p:spPr>
            <a:xfrm flipH="1" flipV="1">
              <a:off x="1381320" y="3200400"/>
              <a:ext cx="304560" cy="30456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98" name="Group 44"/>
          <p:cNvGrpSpPr/>
          <p:nvPr/>
        </p:nvGrpSpPr>
        <p:grpSpPr>
          <a:xfrm>
            <a:off x="3428640" y="3127680"/>
            <a:ext cx="440640" cy="561240"/>
            <a:chOff x="3428640" y="3127680"/>
            <a:chExt cx="440640" cy="561240"/>
          </a:xfrm>
        </p:grpSpPr>
        <p:sp>
          <p:nvSpPr>
            <p:cNvPr id="1299" name="CustomShape 45"/>
            <p:cNvSpPr/>
            <p:nvPr/>
          </p:nvSpPr>
          <p:spPr>
            <a:xfrm rot="18177000">
              <a:off x="3448080" y="3210840"/>
              <a:ext cx="106920" cy="105120"/>
            </a:xfrm>
            <a:prstGeom prst="ellipse">
              <a:avLst/>
            </a:prstGeom>
            <a:solidFill>
              <a:srgbClr val="00e23b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0" name="CustomShape 46"/>
            <p:cNvSpPr/>
            <p:nvPr/>
          </p:nvSpPr>
          <p:spPr>
            <a:xfrm rot="18177000">
              <a:off x="3743640" y="3147480"/>
              <a:ext cx="105120" cy="105120"/>
            </a:xfrm>
            <a:prstGeom prst="ellipse">
              <a:avLst/>
            </a:prstGeom>
            <a:solidFill>
              <a:srgbClr val="cc0000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1" name="CustomShape 47"/>
            <p:cNvSpPr/>
            <p:nvPr/>
          </p:nvSpPr>
          <p:spPr>
            <a:xfrm rot="18177000">
              <a:off x="3600720" y="3563280"/>
              <a:ext cx="105120" cy="105120"/>
            </a:xfrm>
            <a:prstGeom prst="ellipse">
              <a:avLst/>
            </a:prstGeom>
            <a:solidFill>
              <a:srgbClr val="2908ee"/>
            </a:solidFill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2" name="Line 48"/>
            <p:cNvSpPr/>
            <p:nvPr/>
          </p:nvSpPr>
          <p:spPr>
            <a:xfrm>
              <a:off x="3502800" y="3263400"/>
              <a:ext cx="151920" cy="35208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3" name="Line 49"/>
            <p:cNvSpPr/>
            <p:nvPr/>
          </p:nvSpPr>
          <p:spPr>
            <a:xfrm flipV="1">
              <a:off x="3655440" y="3200400"/>
              <a:ext cx="142200" cy="41472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4" name="Line 50"/>
            <p:cNvSpPr/>
            <p:nvPr/>
          </p:nvSpPr>
          <p:spPr>
            <a:xfrm flipH="1">
              <a:off x="3501720" y="3201120"/>
              <a:ext cx="294120" cy="62640"/>
            </a:xfrm>
            <a:prstGeom prst="line">
              <a:avLst/>
            </a:prstGeom>
            <a:ln cap="rnd" w="9525">
              <a:solidFill>
                <a:schemeClr val="tx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05" name="Group 51"/>
          <p:cNvGrpSpPr/>
          <p:nvPr/>
        </p:nvGrpSpPr>
        <p:grpSpPr>
          <a:xfrm>
            <a:off x="7858440" y="3581280"/>
            <a:ext cx="761040" cy="608760"/>
            <a:chOff x="7858440" y="3581280"/>
            <a:chExt cx="761040" cy="608760"/>
          </a:xfrm>
        </p:grpSpPr>
        <p:grpSp>
          <p:nvGrpSpPr>
            <p:cNvPr id="1306" name="Group 52"/>
            <p:cNvGrpSpPr/>
            <p:nvPr/>
          </p:nvGrpSpPr>
          <p:grpSpPr>
            <a:xfrm>
              <a:off x="7858440" y="3581280"/>
              <a:ext cx="761040" cy="608760"/>
              <a:chOff x="7858440" y="3581280"/>
              <a:chExt cx="761040" cy="608760"/>
            </a:xfrm>
          </p:grpSpPr>
          <p:sp>
            <p:nvSpPr>
              <p:cNvPr id="1307" name="CustomShape 53"/>
              <p:cNvSpPr/>
              <p:nvPr/>
            </p:nvSpPr>
            <p:spPr>
              <a:xfrm>
                <a:off x="81630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8" name="CustomShape 54"/>
              <p:cNvSpPr/>
              <p:nvPr/>
            </p:nvSpPr>
            <p:spPr>
              <a:xfrm>
                <a:off x="82393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09" name="CustomShape 55"/>
              <p:cNvSpPr/>
              <p:nvPr/>
            </p:nvSpPr>
            <p:spPr>
              <a:xfrm>
                <a:off x="83156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0" name="CustomShape 56"/>
              <p:cNvSpPr/>
              <p:nvPr/>
            </p:nvSpPr>
            <p:spPr>
              <a:xfrm>
                <a:off x="83916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1" name="CustomShape 57"/>
              <p:cNvSpPr/>
              <p:nvPr/>
            </p:nvSpPr>
            <p:spPr>
              <a:xfrm>
                <a:off x="84679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2" name="CustomShape 58"/>
              <p:cNvSpPr/>
              <p:nvPr/>
            </p:nvSpPr>
            <p:spPr>
              <a:xfrm>
                <a:off x="81630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3" name="CustomShape 59"/>
              <p:cNvSpPr/>
              <p:nvPr/>
            </p:nvSpPr>
            <p:spPr>
              <a:xfrm>
                <a:off x="82393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4" name="CustomShape 60"/>
              <p:cNvSpPr/>
              <p:nvPr/>
            </p:nvSpPr>
            <p:spPr>
              <a:xfrm>
                <a:off x="83156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5" name="CustomShape 61"/>
              <p:cNvSpPr/>
              <p:nvPr/>
            </p:nvSpPr>
            <p:spPr>
              <a:xfrm>
                <a:off x="83916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6" name="CustomShape 62"/>
              <p:cNvSpPr/>
              <p:nvPr/>
            </p:nvSpPr>
            <p:spPr>
              <a:xfrm>
                <a:off x="84679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7" name="CustomShape 63"/>
              <p:cNvSpPr/>
              <p:nvPr/>
            </p:nvSpPr>
            <p:spPr>
              <a:xfrm>
                <a:off x="81630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8" name="CustomShape 64"/>
              <p:cNvSpPr/>
              <p:nvPr/>
            </p:nvSpPr>
            <p:spPr>
              <a:xfrm>
                <a:off x="82393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19" name="CustomShape 65"/>
              <p:cNvSpPr/>
              <p:nvPr/>
            </p:nvSpPr>
            <p:spPr>
              <a:xfrm>
                <a:off x="83156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0" name="CustomShape 66"/>
              <p:cNvSpPr/>
              <p:nvPr/>
            </p:nvSpPr>
            <p:spPr>
              <a:xfrm>
                <a:off x="83916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1" name="CustomShape 67"/>
              <p:cNvSpPr/>
              <p:nvPr/>
            </p:nvSpPr>
            <p:spPr>
              <a:xfrm>
                <a:off x="84679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2" name="CustomShape 68"/>
              <p:cNvSpPr/>
              <p:nvPr/>
            </p:nvSpPr>
            <p:spPr>
              <a:xfrm>
                <a:off x="81630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3" name="CustomShape 69"/>
              <p:cNvSpPr/>
              <p:nvPr/>
            </p:nvSpPr>
            <p:spPr>
              <a:xfrm>
                <a:off x="82393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4" name="CustomShape 70"/>
              <p:cNvSpPr/>
              <p:nvPr/>
            </p:nvSpPr>
            <p:spPr>
              <a:xfrm>
                <a:off x="83156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5" name="CustomShape 71"/>
              <p:cNvSpPr/>
              <p:nvPr/>
            </p:nvSpPr>
            <p:spPr>
              <a:xfrm>
                <a:off x="83916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6" name="CustomShape 72"/>
              <p:cNvSpPr/>
              <p:nvPr/>
            </p:nvSpPr>
            <p:spPr>
              <a:xfrm>
                <a:off x="84679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7" name="CustomShape 73"/>
              <p:cNvSpPr/>
              <p:nvPr/>
            </p:nvSpPr>
            <p:spPr>
              <a:xfrm>
                <a:off x="81630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8" name="CustomShape 74"/>
              <p:cNvSpPr/>
              <p:nvPr/>
            </p:nvSpPr>
            <p:spPr>
              <a:xfrm>
                <a:off x="82393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29" name="CustomShape 75"/>
              <p:cNvSpPr/>
              <p:nvPr/>
            </p:nvSpPr>
            <p:spPr>
              <a:xfrm>
                <a:off x="83156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0" name="CustomShape 76"/>
              <p:cNvSpPr/>
              <p:nvPr/>
            </p:nvSpPr>
            <p:spPr>
              <a:xfrm>
                <a:off x="83916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1" name="CustomShape 77"/>
              <p:cNvSpPr/>
              <p:nvPr/>
            </p:nvSpPr>
            <p:spPr>
              <a:xfrm>
                <a:off x="84679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2" name="CustomShape 78"/>
              <p:cNvSpPr/>
              <p:nvPr/>
            </p:nvSpPr>
            <p:spPr>
              <a:xfrm>
                <a:off x="79344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3" name="CustomShape 79"/>
              <p:cNvSpPr/>
              <p:nvPr/>
            </p:nvSpPr>
            <p:spPr>
              <a:xfrm>
                <a:off x="80107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4" name="CustomShape 80"/>
              <p:cNvSpPr/>
              <p:nvPr/>
            </p:nvSpPr>
            <p:spPr>
              <a:xfrm>
                <a:off x="80870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5" name="CustomShape 81"/>
              <p:cNvSpPr/>
              <p:nvPr/>
            </p:nvSpPr>
            <p:spPr>
              <a:xfrm>
                <a:off x="81630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6" name="CustomShape 82"/>
              <p:cNvSpPr/>
              <p:nvPr/>
            </p:nvSpPr>
            <p:spPr>
              <a:xfrm>
                <a:off x="82393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7" name="CustomShape 83"/>
              <p:cNvSpPr/>
              <p:nvPr/>
            </p:nvSpPr>
            <p:spPr>
              <a:xfrm>
                <a:off x="83156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8" name="CustomShape 84"/>
              <p:cNvSpPr/>
              <p:nvPr/>
            </p:nvSpPr>
            <p:spPr>
              <a:xfrm>
                <a:off x="839160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39" name="CustomShape 85"/>
              <p:cNvSpPr/>
              <p:nvPr/>
            </p:nvSpPr>
            <p:spPr>
              <a:xfrm>
                <a:off x="846792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0" name="CustomShape 86"/>
              <p:cNvSpPr/>
              <p:nvPr/>
            </p:nvSpPr>
            <p:spPr>
              <a:xfrm>
                <a:off x="78584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1" name="CustomShape 87"/>
              <p:cNvSpPr/>
              <p:nvPr/>
            </p:nvSpPr>
            <p:spPr>
              <a:xfrm>
                <a:off x="79344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2" name="CustomShape 88"/>
              <p:cNvSpPr/>
              <p:nvPr/>
            </p:nvSpPr>
            <p:spPr>
              <a:xfrm>
                <a:off x="80107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3" name="CustomShape 89"/>
              <p:cNvSpPr/>
              <p:nvPr/>
            </p:nvSpPr>
            <p:spPr>
              <a:xfrm>
                <a:off x="80870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4" name="CustomShape 90"/>
              <p:cNvSpPr/>
              <p:nvPr/>
            </p:nvSpPr>
            <p:spPr>
              <a:xfrm>
                <a:off x="81630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5" name="CustomShape 91"/>
              <p:cNvSpPr/>
              <p:nvPr/>
            </p:nvSpPr>
            <p:spPr>
              <a:xfrm>
                <a:off x="82393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6" name="CustomShape 92"/>
              <p:cNvSpPr/>
              <p:nvPr/>
            </p:nvSpPr>
            <p:spPr>
              <a:xfrm>
                <a:off x="83156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7" name="CustomShape 93"/>
              <p:cNvSpPr/>
              <p:nvPr/>
            </p:nvSpPr>
            <p:spPr>
              <a:xfrm>
                <a:off x="839160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8" name="CustomShape 94"/>
              <p:cNvSpPr/>
              <p:nvPr/>
            </p:nvSpPr>
            <p:spPr>
              <a:xfrm>
                <a:off x="846792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49" name="CustomShape 95"/>
              <p:cNvSpPr/>
              <p:nvPr/>
            </p:nvSpPr>
            <p:spPr>
              <a:xfrm>
                <a:off x="78584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0" name="CustomShape 96"/>
              <p:cNvSpPr/>
              <p:nvPr/>
            </p:nvSpPr>
            <p:spPr>
              <a:xfrm>
                <a:off x="79344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1" name="CustomShape 97"/>
              <p:cNvSpPr/>
              <p:nvPr/>
            </p:nvSpPr>
            <p:spPr>
              <a:xfrm>
                <a:off x="80107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2" name="CustomShape 98"/>
              <p:cNvSpPr/>
              <p:nvPr/>
            </p:nvSpPr>
            <p:spPr>
              <a:xfrm>
                <a:off x="80870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3" name="CustomShape 99"/>
              <p:cNvSpPr/>
              <p:nvPr/>
            </p:nvSpPr>
            <p:spPr>
              <a:xfrm>
                <a:off x="81630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4" name="CustomShape 100"/>
              <p:cNvSpPr/>
              <p:nvPr/>
            </p:nvSpPr>
            <p:spPr>
              <a:xfrm>
                <a:off x="82393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5" name="CustomShape 101"/>
              <p:cNvSpPr/>
              <p:nvPr/>
            </p:nvSpPr>
            <p:spPr>
              <a:xfrm>
                <a:off x="83156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6" name="CustomShape 102"/>
              <p:cNvSpPr/>
              <p:nvPr/>
            </p:nvSpPr>
            <p:spPr>
              <a:xfrm>
                <a:off x="839160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7" name="CustomShape 103"/>
              <p:cNvSpPr/>
              <p:nvPr/>
            </p:nvSpPr>
            <p:spPr>
              <a:xfrm>
                <a:off x="846792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8" name="CustomShape 104"/>
              <p:cNvSpPr/>
              <p:nvPr/>
            </p:nvSpPr>
            <p:spPr>
              <a:xfrm>
                <a:off x="78584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59" name="CustomShape 105"/>
              <p:cNvSpPr/>
              <p:nvPr/>
            </p:nvSpPr>
            <p:spPr>
              <a:xfrm>
                <a:off x="85442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0" name="CustomShape 106"/>
              <p:cNvSpPr/>
              <p:nvPr/>
            </p:nvSpPr>
            <p:spPr>
              <a:xfrm>
                <a:off x="85442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1" name="CustomShape 107"/>
              <p:cNvSpPr/>
              <p:nvPr/>
            </p:nvSpPr>
            <p:spPr>
              <a:xfrm>
                <a:off x="85442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2" name="CustomShape 108"/>
              <p:cNvSpPr/>
              <p:nvPr/>
            </p:nvSpPr>
            <p:spPr>
              <a:xfrm>
                <a:off x="85442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3" name="CustomShape 109"/>
              <p:cNvSpPr/>
              <p:nvPr/>
            </p:nvSpPr>
            <p:spPr>
              <a:xfrm>
                <a:off x="85442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4" name="CustomShape 110"/>
              <p:cNvSpPr/>
              <p:nvPr/>
            </p:nvSpPr>
            <p:spPr>
              <a:xfrm>
                <a:off x="8544240" y="39625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5" name="CustomShape 111"/>
              <p:cNvSpPr/>
              <p:nvPr/>
            </p:nvSpPr>
            <p:spPr>
              <a:xfrm>
                <a:off x="8544240" y="40384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6" name="CustomShape 112"/>
              <p:cNvSpPr/>
              <p:nvPr/>
            </p:nvSpPr>
            <p:spPr>
              <a:xfrm>
                <a:off x="8544240" y="41148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7" name="CustomShape 113"/>
              <p:cNvSpPr/>
              <p:nvPr/>
            </p:nvSpPr>
            <p:spPr>
              <a:xfrm>
                <a:off x="793440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8" name="CustomShape 114"/>
              <p:cNvSpPr/>
              <p:nvPr/>
            </p:nvSpPr>
            <p:spPr>
              <a:xfrm>
                <a:off x="801072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69" name="CustomShape 115"/>
              <p:cNvSpPr/>
              <p:nvPr/>
            </p:nvSpPr>
            <p:spPr>
              <a:xfrm>
                <a:off x="80870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0" name="CustomShape 116"/>
              <p:cNvSpPr/>
              <p:nvPr/>
            </p:nvSpPr>
            <p:spPr>
              <a:xfrm>
                <a:off x="793440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1" name="CustomShape 117"/>
              <p:cNvSpPr/>
              <p:nvPr/>
            </p:nvSpPr>
            <p:spPr>
              <a:xfrm>
                <a:off x="801072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2" name="CustomShape 118"/>
              <p:cNvSpPr/>
              <p:nvPr/>
            </p:nvSpPr>
            <p:spPr>
              <a:xfrm>
                <a:off x="80870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3" name="CustomShape 119"/>
              <p:cNvSpPr/>
              <p:nvPr/>
            </p:nvSpPr>
            <p:spPr>
              <a:xfrm>
                <a:off x="793440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4" name="CustomShape 120"/>
              <p:cNvSpPr/>
              <p:nvPr/>
            </p:nvSpPr>
            <p:spPr>
              <a:xfrm>
                <a:off x="801072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5" name="CustomShape 121"/>
              <p:cNvSpPr/>
              <p:nvPr/>
            </p:nvSpPr>
            <p:spPr>
              <a:xfrm>
                <a:off x="80870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6" name="CustomShape 122"/>
              <p:cNvSpPr/>
              <p:nvPr/>
            </p:nvSpPr>
            <p:spPr>
              <a:xfrm>
                <a:off x="793440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7" name="CustomShape 123"/>
              <p:cNvSpPr/>
              <p:nvPr/>
            </p:nvSpPr>
            <p:spPr>
              <a:xfrm>
                <a:off x="801072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8" name="CustomShape 124"/>
              <p:cNvSpPr/>
              <p:nvPr/>
            </p:nvSpPr>
            <p:spPr>
              <a:xfrm>
                <a:off x="80870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79" name="CustomShape 125"/>
              <p:cNvSpPr/>
              <p:nvPr/>
            </p:nvSpPr>
            <p:spPr>
              <a:xfrm>
                <a:off x="793440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0" name="CustomShape 126"/>
              <p:cNvSpPr/>
              <p:nvPr/>
            </p:nvSpPr>
            <p:spPr>
              <a:xfrm>
                <a:off x="801072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1" name="CustomShape 127"/>
              <p:cNvSpPr/>
              <p:nvPr/>
            </p:nvSpPr>
            <p:spPr>
              <a:xfrm>
                <a:off x="80870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2" name="CustomShape 128"/>
              <p:cNvSpPr/>
              <p:nvPr/>
            </p:nvSpPr>
            <p:spPr>
              <a:xfrm>
                <a:off x="7858440" y="35812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3" name="CustomShape 129"/>
              <p:cNvSpPr/>
              <p:nvPr/>
            </p:nvSpPr>
            <p:spPr>
              <a:xfrm>
                <a:off x="7858440" y="36576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4" name="CustomShape 130"/>
              <p:cNvSpPr/>
              <p:nvPr/>
            </p:nvSpPr>
            <p:spPr>
              <a:xfrm>
                <a:off x="7858440" y="373392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5" name="CustomShape 131"/>
              <p:cNvSpPr/>
              <p:nvPr/>
            </p:nvSpPr>
            <p:spPr>
              <a:xfrm>
                <a:off x="7858440" y="380988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6" name="CustomShape 132"/>
              <p:cNvSpPr/>
              <p:nvPr/>
            </p:nvSpPr>
            <p:spPr>
              <a:xfrm>
                <a:off x="7858440" y="3886200"/>
                <a:ext cx="75240" cy="75240"/>
              </a:xfrm>
              <a:prstGeom prst="rect">
                <a:avLst/>
              </a:prstGeom>
              <a:solidFill>
                <a:schemeClr val="bg1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387" name="Group 133"/>
            <p:cNvGrpSpPr/>
            <p:nvPr/>
          </p:nvGrpSpPr>
          <p:grpSpPr>
            <a:xfrm>
              <a:off x="7909200" y="3657600"/>
              <a:ext cx="303840" cy="380160"/>
              <a:chOff x="7909200" y="3657600"/>
              <a:chExt cx="303840" cy="380160"/>
            </a:xfrm>
          </p:grpSpPr>
          <p:sp>
            <p:nvSpPr>
              <p:cNvPr id="1388" name="CustomShape 134"/>
              <p:cNvSpPr/>
              <p:nvPr/>
            </p:nvSpPr>
            <p:spPr>
              <a:xfrm>
                <a:off x="798552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89" name="CustomShape 135"/>
              <p:cNvSpPr/>
              <p:nvPr/>
            </p:nvSpPr>
            <p:spPr>
              <a:xfrm>
                <a:off x="8061480" y="36576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0" name="CustomShape 136"/>
              <p:cNvSpPr/>
              <p:nvPr/>
            </p:nvSpPr>
            <p:spPr>
              <a:xfrm>
                <a:off x="8137800" y="365760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1" name="CustomShape 137"/>
              <p:cNvSpPr/>
              <p:nvPr/>
            </p:nvSpPr>
            <p:spPr>
              <a:xfrm>
                <a:off x="7985520" y="373392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2" name="CustomShape 138"/>
              <p:cNvSpPr/>
              <p:nvPr/>
            </p:nvSpPr>
            <p:spPr>
              <a:xfrm>
                <a:off x="8061480" y="37339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3" name="CustomShape 139"/>
              <p:cNvSpPr/>
              <p:nvPr/>
            </p:nvSpPr>
            <p:spPr>
              <a:xfrm>
                <a:off x="8137800" y="3733920"/>
                <a:ext cx="75240" cy="75240"/>
              </a:xfrm>
              <a:prstGeom prst="rect">
                <a:avLst/>
              </a:prstGeom>
              <a:solidFill>
                <a:srgbClr val="ffff99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4" name="CustomShape 140"/>
              <p:cNvSpPr/>
              <p:nvPr/>
            </p:nvSpPr>
            <p:spPr>
              <a:xfrm>
                <a:off x="7985520" y="380988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5" name="CustomShape 141"/>
              <p:cNvSpPr/>
              <p:nvPr/>
            </p:nvSpPr>
            <p:spPr>
              <a:xfrm>
                <a:off x="8061480" y="380988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6" name="CustomShape 142"/>
              <p:cNvSpPr/>
              <p:nvPr/>
            </p:nvSpPr>
            <p:spPr>
              <a:xfrm>
                <a:off x="81378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7" name="CustomShape 143"/>
              <p:cNvSpPr/>
              <p:nvPr/>
            </p:nvSpPr>
            <p:spPr>
              <a:xfrm>
                <a:off x="7985520" y="3886200"/>
                <a:ext cx="75240" cy="75240"/>
              </a:xfrm>
              <a:prstGeom prst="rect">
                <a:avLst/>
              </a:prstGeom>
              <a:solidFill>
                <a:srgbClr val="ff9933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8" name="CustomShape 144"/>
              <p:cNvSpPr/>
              <p:nvPr/>
            </p:nvSpPr>
            <p:spPr>
              <a:xfrm>
                <a:off x="8061480" y="388620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399" name="CustomShape 145"/>
              <p:cNvSpPr/>
              <p:nvPr/>
            </p:nvSpPr>
            <p:spPr>
              <a:xfrm>
                <a:off x="81378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0" name="CustomShape 146"/>
              <p:cNvSpPr/>
              <p:nvPr/>
            </p:nvSpPr>
            <p:spPr>
              <a:xfrm>
                <a:off x="798552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1" name="CustomShape 147"/>
              <p:cNvSpPr/>
              <p:nvPr/>
            </p:nvSpPr>
            <p:spPr>
              <a:xfrm>
                <a:off x="8061480" y="3962520"/>
                <a:ext cx="75240" cy="75240"/>
              </a:xfrm>
              <a:prstGeom prst="rect">
                <a:avLst/>
              </a:prstGeom>
              <a:solidFill>
                <a:srgbClr val="ffff66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2" name="CustomShape 148"/>
              <p:cNvSpPr/>
              <p:nvPr/>
            </p:nvSpPr>
            <p:spPr>
              <a:xfrm>
                <a:off x="81378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3" name="CustomShape 149"/>
              <p:cNvSpPr/>
              <p:nvPr/>
            </p:nvSpPr>
            <p:spPr>
              <a:xfrm>
                <a:off x="7909200" y="36576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4" name="CustomShape 150"/>
              <p:cNvSpPr/>
              <p:nvPr/>
            </p:nvSpPr>
            <p:spPr>
              <a:xfrm>
                <a:off x="7909200" y="3733920"/>
                <a:ext cx="75240" cy="75240"/>
              </a:xfrm>
              <a:prstGeom prst="rect">
                <a:avLst/>
              </a:prstGeom>
              <a:solidFill>
                <a:srgbClr val="cc6600"/>
              </a:solidFill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5" name="CustomShape 151"/>
              <p:cNvSpPr/>
              <p:nvPr/>
            </p:nvSpPr>
            <p:spPr>
              <a:xfrm>
                <a:off x="7909200" y="380988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6" name="CustomShape 152"/>
              <p:cNvSpPr/>
              <p:nvPr/>
            </p:nvSpPr>
            <p:spPr>
              <a:xfrm>
                <a:off x="7909200" y="388620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07" name="CustomShape 153"/>
              <p:cNvSpPr/>
              <p:nvPr/>
            </p:nvSpPr>
            <p:spPr>
              <a:xfrm>
                <a:off x="7909200" y="3962520"/>
                <a:ext cx="75240" cy="75240"/>
              </a:xfrm>
              <a:prstGeom prst="rect">
                <a:avLst/>
              </a:prstGeom>
              <a:noFill/>
              <a:ln cap="rnd" w="9525">
                <a:solidFill>
                  <a:schemeClr val="tx1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1408" name="CustomShape 154"/>
          <p:cNvSpPr/>
          <p:nvPr/>
        </p:nvSpPr>
        <p:spPr>
          <a:xfrm>
            <a:off x="946800" y="2830680"/>
            <a:ext cx="8755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geometry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09" name="CustomShape 155"/>
          <p:cNvSpPr/>
          <p:nvPr/>
        </p:nvSpPr>
        <p:spPr>
          <a:xfrm>
            <a:off x="3086640" y="2895480"/>
            <a:ext cx="861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0" name="CustomShape 156"/>
          <p:cNvSpPr/>
          <p:nvPr/>
        </p:nvSpPr>
        <p:spPr>
          <a:xfrm>
            <a:off x="5080320" y="2895480"/>
            <a:ext cx="92592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fragments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1" name="CustomShape 157"/>
          <p:cNvSpPr/>
          <p:nvPr/>
        </p:nvSpPr>
        <p:spPr>
          <a:xfrm>
            <a:off x="7047000" y="2971800"/>
            <a:ext cx="58320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pixels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1412" name="Group 158"/>
          <p:cNvGrpSpPr/>
          <p:nvPr/>
        </p:nvGrpSpPr>
        <p:grpSpPr>
          <a:xfrm>
            <a:off x="7248600" y="3352680"/>
            <a:ext cx="305640" cy="380160"/>
            <a:chOff x="7248600" y="3352680"/>
            <a:chExt cx="305640" cy="380160"/>
          </a:xfrm>
        </p:grpSpPr>
        <p:sp>
          <p:nvSpPr>
            <p:cNvPr id="1413" name="CustomShape 159"/>
            <p:cNvSpPr/>
            <p:nvPr/>
          </p:nvSpPr>
          <p:spPr>
            <a:xfrm>
              <a:off x="732528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4" name="CustomShape 160"/>
            <p:cNvSpPr/>
            <p:nvPr/>
          </p:nvSpPr>
          <p:spPr>
            <a:xfrm>
              <a:off x="7401960" y="33526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5" name="CustomShape 161"/>
            <p:cNvSpPr/>
            <p:nvPr/>
          </p:nvSpPr>
          <p:spPr>
            <a:xfrm>
              <a:off x="7478640" y="335268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6" name="CustomShape 162"/>
            <p:cNvSpPr/>
            <p:nvPr/>
          </p:nvSpPr>
          <p:spPr>
            <a:xfrm>
              <a:off x="7325280" y="342900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7" name="CustomShape 163"/>
            <p:cNvSpPr/>
            <p:nvPr/>
          </p:nvSpPr>
          <p:spPr>
            <a:xfrm>
              <a:off x="7401960" y="34290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8" name="CustomShape 164"/>
            <p:cNvSpPr/>
            <p:nvPr/>
          </p:nvSpPr>
          <p:spPr>
            <a:xfrm>
              <a:off x="7478640" y="3429000"/>
              <a:ext cx="75600" cy="75240"/>
            </a:xfrm>
            <a:prstGeom prst="rect">
              <a:avLst/>
            </a:prstGeom>
            <a:solidFill>
              <a:srgbClr val="ffff99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9" name="CustomShape 165"/>
            <p:cNvSpPr/>
            <p:nvPr/>
          </p:nvSpPr>
          <p:spPr>
            <a:xfrm>
              <a:off x="7325280" y="350532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0" name="CustomShape 166"/>
            <p:cNvSpPr/>
            <p:nvPr/>
          </p:nvSpPr>
          <p:spPr>
            <a:xfrm>
              <a:off x="7401960" y="350532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1" name="CustomShape 167"/>
            <p:cNvSpPr/>
            <p:nvPr/>
          </p:nvSpPr>
          <p:spPr>
            <a:xfrm>
              <a:off x="747864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2" name="CustomShape 168"/>
            <p:cNvSpPr/>
            <p:nvPr/>
          </p:nvSpPr>
          <p:spPr>
            <a:xfrm>
              <a:off x="7325280" y="3581280"/>
              <a:ext cx="75600" cy="75240"/>
            </a:xfrm>
            <a:prstGeom prst="rect">
              <a:avLst/>
            </a:prstGeom>
            <a:solidFill>
              <a:srgbClr val="ff9933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3" name="CustomShape 169"/>
            <p:cNvSpPr/>
            <p:nvPr/>
          </p:nvSpPr>
          <p:spPr>
            <a:xfrm>
              <a:off x="7401960" y="358128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4" name="CustomShape 170"/>
            <p:cNvSpPr/>
            <p:nvPr/>
          </p:nvSpPr>
          <p:spPr>
            <a:xfrm>
              <a:off x="747864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5" name="CustomShape 171"/>
            <p:cNvSpPr/>
            <p:nvPr/>
          </p:nvSpPr>
          <p:spPr>
            <a:xfrm>
              <a:off x="732528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6" name="CustomShape 172"/>
            <p:cNvSpPr/>
            <p:nvPr/>
          </p:nvSpPr>
          <p:spPr>
            <a:xfrm>
              <a:off x="7401960" y="3657600"/>
              <a:ext cx="75600" cy="75240"/>
            </a:xfrm>
            <a:prstGeom prst="rect">
              <a:avLst/>
            </a:prstGeom>
            <a:solidFill>
              <a:srgbClr val="ffff66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7" name="CustomShape 173"/>
            <p:cNvSpPr/>
            <p:nvPr/>
          </p:nvSpPr>
          <p:spPr>
            <a:xfrm>
              <a:off x="747864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8" name="CustomShape 174"/>
            <p:cNvSpPr/>
            <p:nvPr/>
          </p:nvSpPr>
          <p:spPr>
            <a:xfrm>
              <a:off x="7248600" y="33526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9" name="CustomShape 175"/>
            <p:cNvSpPr/>
            <p:nvPr/>
          </p:nvSpPr>
          <p:spPr>
            <a:xfrm>
              <a:off x="7248600" y="3429000"/>
              <a:ext cx="75600" cy="75240"/>
            </a:xfrm>
            <a:prstGeom prst="rect">
              <a:avLst/>
            </a:prstGeom>
            <a:solidFill>
              <a:srgbClr val="cc6600"/>
            </a:solidFill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0" name="CustomShape 176"/>
            <p:cNvSpPr/>
            <p:nvPr/>
          </p:nvSpPr>
          <p:spPr>
            <a:xfrm>
              <a:off x="7248600" y="350532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1" name="CustomShape 177"/>
            <p:cNvSpPr/>
            <p:nvPr/>
          </p:nvSpPr>
          <p:spPr>
            <a:xfrm>
              <a:off x="7248600" y="358128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2" name="CustomShape 178"/>
            <p:cNvSpPr/>
            <p:nvPr/>
          </p:nvSpPr>
          <p:spPr>
            <a:xfrm>
              <a:off x="7248600" y="3657600"/>
              <a:ext cx="75600" cy="75240"/>
            </a:xfrm>
            <a:prstGeom prst="rect">
              <a:avLst/>
            </a:prstGeom>
            <a:noFill/>
            <a:ln cap="rnd" w="9525">
              <a:solidFill>
                <a:schemeClr val="tx1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3" name="CustomShape 179"/>
          <p:cNvSpPr/>
          <p:nvPr/>
        </p:nvSpPr>
        <p:spPr>
          <a:xfrm>
            <a:off x="7888320" y="4191120"/>
            <a:ext cx="654840" cy="30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screen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34" name="CustomShape 180"/>
          <p:cNvSpPr/>
          <p:nvPr/>
        </p:nvSpPr>
        <p:spPr>
          <a:xfrm>
            <a:off x="7630200" y="3274560"/>
            <a:ext cx="1285200" cy="1297440"/>
          </a:xfrm>
          <a:prstGeom prst="frame">
            <a:avLst>
              <a:gd name="adj1" fmla="val 9259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9" descr="A house with trees in the background&#10;&#10;Description automatically generated"/>
          <p:cNvPicPr/>
          <p:nvPr/>
        </p:nvPicPr>
        <p:blipFill>
          <a:blip r:embed="rId1"/>
          <a:stretch/>
        </p:blipFill>
        <p:spPr>
          <a:xfrm>
            <a:off x="1257480" y="1476360"/>
            <a:ext cx="6628320" cy="390420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1267920" y="5517360"/>
            <a:ext cx="163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Daggerfall 1996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8" descr="A truck on a city street&#10;&#10;Description automatically generated"/>
          <p:cNvPicPr/>
          <p:nvPr/>
        </p:nvPicPr>
        <p:blipFill>
          <a:blip r:embed="rId1"/>
          <a:stretch/>
        </p:blipFill>
        <p:spPr>
          <a:xfrm>
            <a:off x="0" y="857160"/>
            <a:ext cx="91429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86400" y="1819440"/>
            <a:ext cx="1141920" cy="1065600"/>
          </a:xfrm>
          <a:prstGeom prst="cube">
            <a:avLst>
              <a:gd name="adj" fmla="val 25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2"/>
          <p:cNvSpPr/>
          <p:nvPr/>
        </p:nvSpPr>
        <p:spPr>
          <a:xfrm flipH="1" rot="504000">
            <a:off x="2133720" y="3467160"/>
            <a:ext cx="2551680" cy="1065960"/>
          </a:xfrm>
          <a:prstGeom prst="parallelogram">
            <a:avLst>
              <a:gd name="adj" fmla="val 2166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3"/>
          <p:cNvSpPr/>
          <p:nvPr/>
        </p:nvSpPr>
        <p:spPr>
          <a:xfrm>
            <a:off x="3335400" y="3876840"/>
            <a:ext cx="456120" cy="456120"/>
          </a:xfrm>
          <a:prstGeom prst="cube">
            <a:avLst>
              <a:gd name="adj" fmla="val 25000"/>
            </a:avLst>
          </a:prstGeom>
          <a:noFill/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4"/>
          <p:cNvSpPr/>
          <p:nvPr/>
        </p:nvSpPr>
        <p:spPr>
          <a:xfrm rot="5400000">
            <a:off x="2996640" y="2405160"/>
            <a:ext cx="1929240" cy="12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5"/>
          <p:cNvSpPr/>
          <p:nvPr/>
        </p:nvSpPr>
        <p:spPr>
          <a:xfrm rot="5400000">
            <a:off x="3609360" y="2157480"/>
            <a:ext cx="1921320" cy="178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6"/>
          <p:cNvSpPr/>
          <p:nvPr/>
        </p:nvSpPr>
        <p:spPr>
          <a:xfrm flipV="1" rot="10800000">
            <a:off x="3673080" y="2885760"/>
            <a:ext cx="1751400" cy="144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7"/>
          <p:cNvSpPr/>
          <p:nvPr/>
        </p:nvSpPr>
        <p:spPr>
          <a:xfrm rot="5400000">
            <a:off x="3231000" y="2979000"/>
            <a:ext cx="1448280" cy="12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chemeClr val="tx1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0" name="Group 8"/>
          <p:cNvGrpSpPr/>
          <p:nvPr/>
        </p:nvGrpSpPr>
        <p:grpSpPr>
          <a:xfrm>
            <a:off x="5721480" y="3639960"/>
            <a:ext cx="2635920" cy="1073520"/>
            <a:chOff x="5721480" y="3639960"/>
            <a:chExt cx="2635920" cy="1073520"/>
          </a:xfrm>
        </p:grpSpPr>
        <p:pic>
          <p:nvPicPr>
            <p:cNvPr id="131" name="Image 40" descr="raster.png"/>
            <p:cNvPicPr/>
            <p:nvPr/>
          </p:nvPicPr>
          <p:blipFill>
            <a:blip r:embed="rId1"/>
            <a:srcRect l="0" t="37381" r="3072" b="10930"/>
            <a:stretch/>
          </p:blipFill>
          <p:spPr>
            <a:xfrm>
              <a:off x="5721480" y="3639960"/>
              <a:ext cx="2635920" cy="1073520"/>
            </a:xfrm>
            <a:prstGeom prst="rect">
              <a:avLst/>
            </a:prstGeom>
            <a:ln w="9525">
              <a:noFill/>
            </a:ln>
          </p:spPr>
        </p:pic>
        <p:sp>
          <p:nvSpPr>
            <p:cNvPr id="132" name="CustomShape 9"/>
            <p:cNvSpPr/>
            <p:nvPr/>
          </p:nvSpPr>
          <p:spPr>
            <a:xfrm>
              <a:off x="6843600" y="3835440"/>
              <a:ext cx="464040" cy="5846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" name="CustomShape 10"/>
            <p:cNvSpPr/>
            <p:nvPr/>
          </p:nvSpPr>
          <p:spPr>
            <a:xfrm>
              <a:off x="5867280" y="3639960"/>
              <a:ext cx="975240" cy="10735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" name="CustomShape 11"/>
            <p:cNvSpPr/>
            <p:nvPr/>
          </p:nvSpPr>
          <p:spPr>
            <a:xfrm>
              <a:off x="6991200" y="4176720"/>
              <a:ext cx="24336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35" name="CustomShape 12"/>
          <p:cNvSpPr/>
          <p:nvPr/>
        </p:nvSpPr>
        <p:spPr>
          <a:xfrm>
            <a:off x="609480" y="260640"/>
            <a:ext cx="8228520" cy="1141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Projective rendering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136" name="Picture 3" descr="C:\Users\slefebvr\AppData\Local\Microsoft\Windows\Temporary Internet Files\Content.IE5\AY0M3D9N\MC900307352[1].wmf"/>
          <p:cNvPicPr/>
          <p:nvPr/>
        </p:nvPicPr>
        <p:blipFill>
          <a:blip r:embed="rId2"/>
          <a:srcRect l="0" t="0" r="0" b="50059"/>
          <a:stretch/>
        </p:blipFill>
        <p:spPr>
          <a:xfrm flipH="1" rot="18537600">
            <a:off x="1486080" y="5071320"/>
            <a:ext cx="1157400" cy="91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95280" y="260280"/>
            <a:ext cx="853164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The rendering pipeline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39640" y="177480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539640" y="2495520"/>
            <a:ext cx="2372400" cy="6433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Clipping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539640" y="321156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CustomShape 5"/>
          <p:cNvSpPr/>
          <p:nvPr/>
        </p:nvSpPr>
        <p:spPr>
          <a:xfrm>
            <a:off x="539640" y="393552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Rasterization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CustomShape 6"/>
          <p:cNvSpPr/>
          <p:nvPr/>
        </p:nvSpPr>
        <p:spPr>
          <a:xfrm>
            <a:off x="539640" y="537516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Z-test, Blending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7"/>
          <p:cNvSpPr/>
          <p:nvPr/>
        </p:nvSpPr>
        <p:spPr>
          <a:xfrm>
            <a:off x="3132000" y="1774800"/>
            <a:ext cx="530640" cy="530640"/>
          </a:xfrm>
          <a:prstGeom prst="leftArrow">
            <a:avLst>
              <a:gd name="adj1" fmla="val 49852"/>
              <a:gd name="adj2" fmla="val 56444"/>
            </a:avLst>
          </a:prstGeom>
          <a:solidFill>
            <a:srgbClr val="ff0000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8"/>
          <p:cNvSpPr/>
          <p:nvPr/>
        </p:nvSpPr>
        <p:spPr>
          <a:xfrm rot="10800000">
            <a:off x="3204720" y="5447880"/>
            <a:ext cx="530640" cy="530640"/>
          </a:xfrm>
          <a:prstGeom prst="leftArrow">
            <a:avLst>
              <a:gd name="adj1" fmla="val 61194"/>
              <a:gd name="adj2" fmla="val 60972"/>
            </a:avLst>
          </a:prstGeom>
          <a:solidFill>
            <a:srgbClr val="ff0000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9"/>
          <p:cNvSpPr/>
          <p:nvPr/>
        </p:nvSpPr>
        <p:spPr>
          <a:xfrm>
            <a:off x="4059000" y="1846440"/>
            <a:ext cx="353340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3D model + lights + camera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6" name="CustomShape 10"/>
          <p:cNvSpPr/>
          <p:nvPr/>
        </p:nvSpPr>
        <p:spPr>
          <a:xfrm>
            <a:off x="4100040" y="5489640"/>
            <a:ext cx="3411720" cy="4554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2D image with pixel colors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7" name="CustomShape 11"/>
          <p:cNvSpPr/>
          <p:nvPr/>
        </p:nvSpPr>
        <p:spPr>
          <a:xfrm>
            <a:off x="539640" y="465444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Shading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84360" y="333360"/>
            <a:ext cx="77713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Modeling Transformations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087720" y="1197000"/>
            <a:ext cx="559800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34800" indent="-333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3D models defined in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object space</a:t>
            </a:r>
            <a:endParaRPr b="0" lang="en-US" sz="2400" spc="-1" strike="noStrike">
              <a:latin typeface="Arial"/>
            </a:endParaRPr>
          </a:p>
          <a:p>
            <a:pPr marL="334800" indent="-333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Transformed in common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world space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34800" indent="-333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And finally in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Camera space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50" name="Picture 11" descr=""/>
          <p:cNvPicPr/>
          <p:nvPr/>
        </p:nvPicPr>
        <p:blipFill>
          <a:blip r:embed="rId1"/>
          <a:srcRect l="0" t="1846" r="0" b="0"/>
          <a:stretch/>
        </p:blipFill>
        <p:spPr>
          <a:xfrm>
            <a:off x="6886440" y="2022480"/>
            <a:ext cx="1838880" cy="1361160"/>
          </a:xfrm>
          <a:prstGeom prst="rect">
            <a:avLst/>
          </a:prstGeom>
          <a:ln w="9525">
            <a:noFill/>
          </a:ln>
        </p:spPr>
      </p:pic>
      <p:pic>
        <p:nvPicPr>
          <p:cNvPr id="151" name="Picture 12" descr=""/>
          <p:cNvPicPr/>
          <p:nvPr/>
        </p:nvPicPr>
        <p:blipFill>
          <a:blip r:embed="rId2"/>
          <a:stretch/>
        </p:blipFill>
        <p:spPr>
          <a:xfrm>
            <a:off x="3203640" y="2349360"/>
            <a:ext cx="2543760" cy="975240"/>
          </a:xfrm>
          <a:prstGeom prst="rect">
            <a:avLst/>
          </a:prstGeom>
          <a:ln w="9525">
            <a:noFill/>
          </a:ln>
        </p:spPr>
      </p:pic>
      <p:sp>
        <p:nvSpPr>
          <p:cNvPr id="152" name="Line 3"/>
          <p:cNvSpPr/>
          <p:nvPr/>
        </p:nvSpPr>
        <p:spPr>
          <a:xfrm>
            <a:off x="5595840" y="2944800"/>
            <a:ext cx="1138320" cy="360"/>
          </a:xfrm>
          <a:prstGeom prst="line">
            <a:avLst/>
          </a:prstGeom>
          <a:ln cap="rnd" w="762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4"/>
          <p:cNvSpPr/>
          <p:nvPr/>
        </p:nvSpPr>
        <p:spPr>
          <a:xfrm>
            <a:off x="3470400" y="3552840"/>
            <a:ext cx="1972080" cy="455400"/>
          </a:xfrm>
          <a:prstGeom prst="rect">
            <a:avLst/>
          </a:prstGeom>
          <a:noFill/>
          <a:ln w="76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Object space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6734160" y="3552840"/>
            <a:ext cx="1972080" cy="455400"/>
          </a:xfrm>
          <a:prstGeom prst="rect">
            <a:avLst/>
          </a:prstGeom>
          <a:noFill/>
          <a:ln w="76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World space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55" name="Group 6"/>
          <p:cNvGrpSpPr/>
          <p:nvPr/>
        </p:nvGrpSpPr>
        <p:grpSpPr>
          <a:xfrm>
            <a:off x="5715000" y="4352760"/>
            <a:ext cx="3888360" cy="2148840"/>
            <a:chOff x="5715000" y="4352760"/>
            <a:chExt cx="3888360" cy="2148840"/>
          </a:xfrm>
        </p:grpSpPr>
        <p:pic>
          <p:nvPicPr>
            <p:cNvPr id="156" name="Picture 11" descr=""/>
            <p:cNvPicPr/>
            <p:nvPr/>
          </p:nvPicPr>
          <p:blipFill>
            <a:blip r:embed="rId3"/>
            <a:stretch/>
          </p:blipFill>
          <p:spPr>
            <a:xfrm>
              <a:off x="5787000" y="4352760"/>
              <a:ext cx="2808000" cy="1927800"/>
            </a:xfrm>
            <a:prstGeom prst="rect">
              <a:avLst/>
            </a:prstGeom>
            <a:ln w="76200">
              <a:noFill/>
            </a:ln>
          </p:spPr>
        </p:pic>
        <p:sp>
          <p:nvSpPr>
            <p:cNvPr id="157" name="CustomShape 7"/>
            <p:cNvSpPr/>
            <p:nvPr/>
          </p:nvSpPr>
          <p:spPr>
            <a:xfrm>
              <a:off x="7587720" y="5417640"/>
              <a:ext cx="2015640" cy="363960"/>
            </a:xfrm>
            <a:prstGeom prst="rect">
              <a:avLst/>
            </a:prstGeom>
            <a:noFill/>
            <a:ln w="762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camera space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58" name="CustomShape 8"/>
            <p:cNvSpPr/>
            <p:nvPr/>
          </p:nvSpPr>
          <p:spPr>
            <a:xfrm>
              <a:off x="5715000" y="6137640"/>
              <a:ext cx="1972800" cy="363960"/>
            </a:xfrm>
            <a:prstGeom prst="rect">
              <a:avLst/>
            </a:prstGeom>
            <a:noFill/>
            <a:ln w="762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world space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CustomShape 9"/>
          <p:cNvSpPr/>
          <p:nvPr/>
        </p:nvSpPr>
        <p:spPr>
          <a:xfrm>
            <a:off x="5700600" y="6502320"/>
            <a:ext cx="3407400" cy="348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Durand/Cutler 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10"/>
          <p:cNvSpPr/>
          <p:nvPr/>
        </p:nvSpPr>
        <p:spPr>
          <a:xfrm>
            <a:off x="539640" y="1774800"/>
            <a:ext cx="2372400" cy="645120"/>
          </a:xfrm>
          <a:prstGeom prst="rect">
            <a:avLst/>
          </a:prstGeom>
          <a:solidFill>
            <a:srgbClr val="ffffcc"/>
          </a:solidFill>
          <a:ln cap="rnd" w="762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11"/>
          <p:cNvSpPr/>
          <p:nvPr/>
        </p:nvSpPr>
        <p:spPr>
          <a:xfrm>
            <a:off x="539640" y="2495520"/>
            <a:ext cx="2372400" cy="6433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Clipping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CustomShape 12"/>
          <p:cNvSpPr/>
          <p:nvPr/>
        </p:nvSpPr>
        <p:spPr>
          <a:xfrm>
            <a:off x="539640" y="321156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CustomShape 13"/>
          <p:cNvSpPr/>
          <p:nvPr/>
        </p:nvSpPr>
        <p:spPr>
          <a:xfrm>
            <a:off x="539640" y="393552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Rasterization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4" name="CustomShape 14"/>
          <p:cNvSpPr/>
          <p:nvPr/>
        </p:nvSpPr>
        <p:spPr>
          <a:xfrm>
            <a:off x="539640" y="537516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Z-test, Blending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5" name="CustomShape 15"/>
          <p:cNvSpPr/>
          <p:nvPr/>
        </p:nvSpPr>
        <p:spPr>
          <a:xfrm>
            <a:off x="539640" y="465444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Shading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5938920" y="3516480"/>
            <a:ext cx="3184920" cy="3184920"/>
          </a:xfrm>
          <a:prstGeom prst="rect">
            <a:avLst/>
          </a:prstGeom>
          <a:ln w="9525">
            <a:noFill/>
          </a:ln>
        </p:spPr>
      </p:pic>
      <p:sp>
        <p:nvSpPr>
          <p:cNvPr id="167" name="CustomShape 1"/>
          <p:cNvSpPr/>
          <p:nvPr/>
        </p:nvSpPr>
        <p:spPr>
          <a:xfrm>
            <a:off x="685800" y="298440"/>
            <a:ext cx="77713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Clipping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160800" y="1341360"/>
            <a:ext cx="59821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34800" indent="-333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Transform to Normalized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Coordinates (NDC)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  <a:p>
            <a:pPr marL="334800" indent="-333720">
              <a:lnSpc>
                <a:spcPct val="9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Clip anything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outside view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frustum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b="0" lang="en-US" sz="2400" spc="-1" strike="noStrike">
              <a:latin typeface="Arial"/>
            </a:endParaRPr>
          </a:p>
        </p:txBody>
      </p:sp>
      <p:pic>
        <p:nvPicPr>
          <p:cNvPr id="169" name="Picture 12" descr=""/>
          <p:cNvPicPr/>
          <p:nvPr/>
        </p:nvPicPr>
        <p:blipFill>
          <a:blip r:embed="rId2"/>
          <a:srcRect l="0" t="4435" r="0" b="0"/>
          <a:stretch/>
        </p:blipFill>
        <p:spPr>
          <a:xfrm>
            <a:off x="3281400" y="2021040"/>
            <a:ext cx="2508840" cy="1176840"/>
          </a:xfrm>
          <a:prstGeom prst="rect">
            <a:avLst/>
          </a:prstGeom>
          <a:ln w="9525">
            <a:noFill/>
          </a:ln>
        </p:spPr>
      </p:pic>
      <p:pic>
        <p:nvPicPr>
          <p:cNvPr id="170" name="Picture 13" descr=""/>
          <p:cNvPicPr/>
          <p:nvPr/>
        </p:nvPicPr>
        <p:blipFill>
          <a:blip r:embed="rId3"/>
          <a:stretch/>
        </p:blipFill>
        <p:spPr>
          <a:xfrm>
            <a:off x="6932520" y="2060640"/>
            <a:ext cx="1584720" cy="1102320"/>
          </a:xfrm>
          <a:prstGeom prst="rect">
            <a:avLst/>
          </a:prstGeom>
          <a:ln w="9525">
            <a:noFill/>
          </a:ln>
        </p:spPr>
      </p:pic>
      <p:sp>
        <p:nvSpPr>
          <p:cNvPr id="171" name="CustomShape 3"/>
          <p:cNvSpPr/>
          <p:nvPr/>
        </p:nvSpPr>
        <p:spPr>
          <a:xfrm>
            <a:off x="3894120" y="3352680"/>
            <a:ext cx="2116800" cy="363960"/>
          </a:xfrm>
          <a:prstGeom prst="rect">
            <a:avLst/>
          </a:prstGeom>
          <a:noFill/>
          <a:ln w="76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camera space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7388280" y="3203640"/>
            <a:ext cx="910080" cy="333000"/>
          </a:xfrm>
          <a:prstGeom prst="rect">
            <a:avLst/>
          </a:prstGeom>
          <a:noFill/>
          <a:ln w="76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NDC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Line 5"/>
          <p:cNvSpPr/>
          <p:nvPr/>
        </p:nvSpPr>
        <p:spPr>
          <a:xfrm>
            <a:off x="5786280" y="2670120"/>
            <a:ext cx="1138320" cy="360"/>
          </a:xfrm>
          <a:prstGeom prst="line">
            <a:avLst/>
          </a:prstGeom>
          <a:ln cap="rnd" w="762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6"/>
          <p:cNvSpPr/>
          <p:nvPr/>
        </p:nvSpPr>
        <p:spPr>
          <a:xfrm>
            <a:off x="5700600" y="6502320"/>
            <a:ext cx="3407400" cy="348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Durand/Cutler 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539640" y="177480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CustomShape 8"/>
          <p:cNvSpPr/>
          <p:nvPr/>
        </p:nvSpPr>
        <p:spPr>
          <a:xfrm>
            <a:off x="539640" y="2495520"/>
            <a:ext cx="2372400" cy="643320"/>
          </a:xfrm>
          <a:prstGeom prst="rect">
            <a:avLst/>
          </a:prstGeom>
          <a:solidFill>
            <a:srgbClr val="ffffcc"/>
          </a:solidFill>
          <a:ln cap="rnd" w="762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Clipping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539640" y="321156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CustomShape 10"/>
          <p:cNvSpPr/>
          <p:nvPr/>
        </p:nvSpPr>
        <p:spPr>
          <a:xfrm>
            <a:off x="539640" y="393552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Rasterization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539640" y="537516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Z-test, Blending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CustomShape 12"/>
          <p:cNvSpPr/>
          <p:nvPr/>
        </p:nvSpPr>
        <p:spPr>
          <a:xfrm>
            <a:off x="539640" y="465444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Shading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054240" y="6008760"/>
            <a:ext cx="4401000" cy="848160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85800" y="298440"/>
            <a:ext cx="7771320" cy="60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8000"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3132000" y="1484280"/>
            <a:ext cx="55249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34800" indent="-333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Projects on screen space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84" name="Picture 12" descr=""/>
          <p:cNvPicPr/>
          <p:nvPr/>
        </p:nvPicPr>
        <p:blipFill>
          <a:blip r:embed="rId1"/>
          <a:stretch/>
        </p:blipFill>
        <p:spPr>
          <a:xfrm>
            <a:off x="6526080" y="2214720"/>
            <a:ext cx="1791360" cy="1189440"/>
          </a:xfrm>
          <a:prstGeom prst="rect">
            <a:avLst/>
          </a:prstGeom>
          <a:ln w="9525">
            <a:noFill/>
          </a:ln>
        </p:spPr>
      </p:pic>
      <p:pic>
        <p:nvPicPr>
          <p:cNvPr id="185" name="Picture 13" descr=""/>
          <p:cNvPicPr/>
          <p:nvPr/>
        </p:nvPicPr>
        <p:blipFill>
          <a:blip r:embed="rId2"/>
          <a:stretch/>
        </p:blipFill>
        <p:spPr>
          <a:xfrm>
            <a:off x="3965400" y="2290680"/>
            <a:ext cx="1584720" cy="1102320"/>
          </a:xfrm>
          <a:prstGeom prst="rect">
            <a:avLst/>
          </a:prstGeom>
          <a:ln w="9525">
            <a:noFill/>
          </a:ln>
        </p:spPr>
      </p:pic>
      <p:sp>
        <p:nvSpPr>
          <p:cNvPr id="186" name="CustomShape 4"/>
          <p:cNvSpPr/>
          <p:nvPr/>
        </p:nvSpPr>
        <p:spPr>
          <a:xfrm>
            <a:off x="4344840" y="3429000"/>
            <a:ext cx="910080" cy="455400"/>
          </a:xfrm>
          <a:prstGeom prst="rect">
            <a:avLst/>
          </a:prstGeom>
          <a:noFill/>
          <a:ln w="76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NDC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7" name="CustomShape 5"/>
          <p:cNvSpPr/>
          <p:nvPr/>
        </p:nvSpPr>
        <p:spPr>
          <a:xfrm>
            <a:off x="6526080" y="3430440"/>
            <a:ext cx="1915200" cy="455400"/>
          </a:xfrm>
          <a:prstGeom prst="rect">
            <a:avLst/>
          </a:prstGeom>
          <a:noFill/>
          <a:ln w="76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Screen Space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8" name="Line 6"/>
          <p:cNvSpPr/>
          <p:nvPr/>
        </p:nvSpPr>
        <p:spPr>
          <a:xfrm>
            <a:off x="5538600" y="2896920"/>
            <a:ext cx="1138320" cy="360"/>
          </a:xfrm>
          <a:prstGeom prst="line">
            <a:avLst/>
          </a:prstGeom>
          <a:ln cap="rnd" w="7620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Picture 17" descr=""/>
          <p:cNvPicPr/>
          <p:nvPr/>
        </p:nvPicPr>
        <p:blipFill>
          <a:blip r:embed="rId3"/>
          <a:stretch/>
        </p:blipFill>
        <p:spPr>
          <a:xfrm>
            <a:off x="3205080" y="4035600"/>
            <a:ext cx="5767920" cy="2505600"/>
          </a:xfrm>
          <a:prstGeom prst="rect">
            <a:avLst/>
          </a:prstGeom>
          <a:ln w="76200">
            <a:noFill/>
          </a:ln>
        </p:spPr>
      </p:pic>
      <p:sp>
        <p:nvSpPr>
          <p:cNvPr id="190" name="CustomShape 7"/>
          <p:cNvSpPr/>
          <p:nvPr/>
        </p:nvSpPr>
        <p:spPr>
          <a:xfrm>
            <a:off x="5700600" y="6502320"/>
            <a:ext cx="3407400" cy="3481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Durand/Cutler MIT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1" name="CustomShape 8"/>
          <p:cNvSpPr/>
          <p:nvPr/>
        </p:nvSpPr>
        <p:spPr>
          <a:xfrm>
            <a:off x="539640" y="1774800"/>
            <a:ext cx="2372400" cy="6451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Transforms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CustomShape 9"/>
          <p:cNvSpPr/>
          <p:nvPr/>
        </p:nvSpPr>
        <p:spPr>
          <a:xfrm>
            <a:off x="539640" y="2495520"/>
            <a:ext cx="2372400" cy="643320"/>
          </a:xfrm>
          <a:prstGeom prst="rect">
            <a:avLst/>
          </a:prstGeom>
          <a:solidFill>
            <a:srgbClr val="ffffcc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Clipping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CustomShape 10"/>
          <p:cNvSpPr/>
          <p:nvPr/>
        </p:nvSpPr>
        <p:spPr>
          <a:xfrm>
            <a:off x="539640" y="3211560"/>
            <a:ext cx="2372400" cy="645120"/>
          </a:xfrm>
          <a:prstGeom prst="rect">
            <a:avLst/>
          </a:prstGeom>
          <a:solidFill>
            <a:srgbClr val="ffffcc"/>
          </a:solidFill>
          <a:ln cap="rnd" w="762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Projection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11"/>
          <p:cNvSpPr/>
          <p:nvPr/>
        </p:nvSpPr>
        <p:spPr>
          <a:xfrm>
            <a:off x="539640" y="393552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Rasterization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ustomShape 12"/>
          <p:cNvSpPr/>
          <p:nvPr/>
        </p:nvSpPr>
        <p:spPr>
          <a:xfrm>
            <a:off x="539640" y="537516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Z-test, Blending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CustomShape 13"/>
          <p:cNvSpPr/>
          <p:nvPr/>
        </p:nvSpPr>
        <p:spPr>
          <a:xfrm>
            <a:off x="539640" y="4654440"/>
            <a:ext cx="2372400" cy="645120"/>
          </a:xfrm>
          <a:prstGeom prst="rect">
            <a:avLst/>
          </a:prstGeom>
          <a:solidFill>
            <a:srgbClr val="66ccff"/>
          </a:solidFill>
          <a:ln cap="rnd" w="12700">
            <a:solidFill>
              <a:schemeClr val="tx1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Shading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1891</TotalTime>
  <Application>LibreOffice/7.0.6.2$Linux_X86_64 LibreOffice_project/00$Build-2</Application>
  <AppVersion>15.0000</AppVersion>
  <Words>1900</Words>
  <Paragraphs>811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2012-03-12T08:58:37Z</dcterms:created>
  <dc:creator>slefebvr</dc:creator>
  <dc:description/>
  <dc:language>en-US</dc:language>
  <cp:lastModifiedBy/>
  <dcterms:modified xsi:type="dcterms:W3CDTF">2022-09-13T17:13:03Z</dcterms:modified>
  <cp:revision>649</cp:revision>
  <dc:subject/>
  <dc:title>Game Programming Introduction and practice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(4:3)</vt:lpwstr>
  </property>
  <property fmtid="{D5CDD505-2E9C-101B-9397-08002B2CF9AE}" pid="4" name="Slides">
    <vt:i4>50</vt:i4>
  </property>
</Properties>
</file>