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562850" cy="10688638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4">
          <p15:clr>
            <a:srgbClr val="A4A3A4"/>
          </p15:clr>
        </p15:guide>
        <p15:guide id="2" pos="225">
          <p15:clr>
            <a:srgbClr val="A4A3A4"/>
          </p15:clr>
        </p15:guide>
        <p15:guide id="3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 showGuides="1">
      <p:cViewPr>
        <p:scale>
          <a:sx n="61" d="100"/>
          <a:sy n="61" d="100"/>
        </p:scale>
        <p:origin x="2784" y="176"/>
      </p:cViewPr>
      <p:guideLst>
        <p:guide orient="horz" pos="3354"/>
        <p:guide pos="225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98789-61AA-AE42-B722-4747091E8340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14340-C20C-1B44-8C5A-E01622EC15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84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14340-C20C-1B44-8C5A-E01622EC157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18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2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  <a:prstGeom prst="rect">
            <a:avLst/>
          </a:prstGeo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0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3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86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20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15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E5C086E0-3DD6-DA4C-9E15-8E9A07CD16ED}" type="datetimeFigureOut">
              <a:rPr lang="de-DE" smtClean="0"/>
              <a:t>25.01.17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/>
          <a:lstStyle/>
          <a:p>
            <a:fld id="{10CC1468-9481-1B40-9FF3-31A0AECEB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93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Plakatvorlagen2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57915" cy="106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743201"/>
            <a:ext cx="7562850" cy="2868336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TouchTracker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6414" y="8415464"/>
            <a:ext cx="6428423" cy="1067805"/>
          </a:xfrm>
        </p:spPr>
        <p:txBody>
          <a:bodyPr/>
          <a:lstStyle/>
          <a:p>
            <a:pPr marL="457200" indent="-457200" algn="l">
              <a:buFont typeface="Arial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Supervisor: Johannes Feiner</a:t>
            </a:r>
            <a:endParaRPr lang="de-DE" sz="28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de-DE" sz="2800" dirty="0" smtClean="0">
                <a:solidFill>
                  <a:schemeClr val="bg1"/>
                </a:solidFill>
              </a:rPr>
              <a:t>Student: Simon </a:t>
            </a:r>
            <a:r>
              <a:rPr lang="de-DE" sz="2800" dirty="0" smtClean="0">
                <a:solidFill>
                  <a:schemeClr val="bg1"/>
                </a:solidFill>
              </a:rPr>
              <a:t>Schrei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7815" y="1880724"/>
            <a:ext cx="44196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Internettechnik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de-DE" sz="1400" i="0" dirty="0" smtClean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Jahrgang 2014</a:t>
            </a:r>
            <a:endParaRPr lang="de-DE" sz="140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" r="1"/>
          <a:stretch/>
        </p:blipFill>
        <p:spPr>
          <a:xfrm>
            <a:off x="4096288" y="3761553"/>
            <a:ext cx="2264613" cy="40500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" t="890" r="887" b="503"/>
          <a:stretch/>
        </p:blipFill>
        <p:spPr>
          <a:xfrm>
            <a:off x="819413" y="3762767"/>
            <a:ext cx="2419088" cy="404878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929372" y="5517242"/>
            <a:ext cx="2199171" cy="2902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3121654" y="5658922"/>
            <a:ext cx="97463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5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Benutzerdefiniert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Office-Design</vt:lpstr>
      <vt:lpstr>TouchTracker</vt:lpstr>
    </vt:vector>
  </TitlesOfParts>
  <Company>FH JOANNEUM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Microsoft Office-Anwender</cp:lastModifiedBy>
  <cp:revision>15</cp:revision>
  <dcterms:created xsi:type="dcterms:W3CDTF">2013-02-28T15:09:09Z</dcterms:created>
  <dcterms:modified xsi:type="dcterms:W3CDTF">2017-01-25T12:25:27Z</dcterms:modified>
</cp:coreProperties>
</file>