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4" r:id="rId3"/>
    <p:sldId id="277" r:id="rId4"/>
    <p:sldId id="267" r:id="rId5"/>
    <p:sldId id="271" r:id="rId6"/>
    <p:sldId id="276" r:id="rId7"/>
    <p:sldId id="268" r:id="rId8"/>
    <p:sldId id="279" r:id="rId9"/>
    <p:sldId id="280" r:id="rId10"/>
    <p:sldId id="260" r:id="rId11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61">
          <p15:clr>
            <a:srgbClr val="A4A3A4"/>
          </p15:clr>
        </p15:guide>
        <p15:guide id="2" orient="horz" pos="1002">
          <p15:clr>
            <a:srgbClr val="A4A3A4"/>
          </p15:clr>
        </p15:guide>
        <p15:guide id="3" pos="226">
          <p15:clr>
            <a:srgbClr val="A4A3A4"/>
          </p15:clr>
        </p15:guide>
        <p15:guide id="4" pos="2880">
          <p15:clr>
            <a:srgbClr val="A4A3A4"/>
          </p15:clr>
        </p15:guide>
        <p15:guide id="5" pos="55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B82A"/>
    <a:srgbClr val="AF1280"/>
    <a:srgbClr val="EC6608"/>
    <a:srgbClr val="F7A600"/>
    <a:srgbClr val="00AFCB"/>
    <a:srgbClr val="005C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9"/>
    <p:restoredTop sz="94646"/>
  </p:normalViewPr>
  <p:slideViewPr>
    <p:cSldViewPr snapToGrid="0" snapToObjects="1">
      <p:cViewPr>
        <p:scale>
          <a:sx n="81" d="100"/>
          <a:sy n="81" d="100"/>
        </p:scale>
        <p:origin x="1888" y="360"/>
      </p:cViewPr>
      <p:guideLst>
        <p:guide orient="horz" pos="3861"/>
        <p:guide orient="horz" pos="1002"/>
        <p:guide pos="226"/>
        <p:guide pos="2880"/>
        <p:guide pos="552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47466-C257-5E4D-B900-FDF6B78F5F15}" type="datetimeFigureOut">
              <a:rPr lang="de-DE" smtClean="0"/>
              <a:t>26.01.17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4638A-7940-4048-9591-C26076F13C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108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19BEE0-598C-4858-A439-753E34679212}" type="datetimeFigureOut">
              <a:rPr lang="de-AT" smtClean="0"/>
              <a:t>26.01.17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EA223-4F50-4DD6-9CC4-15E4F51256E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125453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 smtClean="0"/>
              <a:t>Master-Untertitelformat bearbeiten</a:t>
            </a:r>
            <a:endParaRPr lang="de-DE"/>
          </a:p>
        </p:txBody>
      </p:sp>
      <p:sp>
        <p:nvSpPr>
          <p:cNvPr id="9" name="Rechteck 8"/>
          <p:cNvSpPr/>
          <p:nvPr userDrawn="1"/>
        </p:nvSpPr>
        <p:spPr>
          <a:xfrm>
            <a:off x="0" y="1078992"/>
            <a:ext cx="9144000" cy="5574099"/>
          </a:xfrm>
          <a:prstGeom prst="rect">
            <a:avLst/>
          </a:prstGeom>
          <a:solidFill>
            <a:srgbClr val="76B8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9581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F0C4A3F-72ED-984D-886B-289B6B3E987A}" type="datetime1">
              <a:rPr lang="de-AT" smtClean="0"/>
              <a:t>26.01.17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Hier steht der Name des Autors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6566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7306AF-393D-CB46-93D1-4D7E38D3C543}" type="datetime1">
              <a:rPr lang="de-AT" smtClean="0"/>
              <a:t>26.01.17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Hier steht der Name des Autors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5770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AT" dirty="0" smtClean="0"/>
              <a:t>Mastertextformat bearbeiten</a:t>
            </a:r>
          </a:p>
          <a:p>
            <a:pPr lvl="1"/>
            <a:r>
              <a:rPr lang="de-AT" dirty="0" smtClean="0"/>
              <a:t>Zweite Ebene</a:t>
            </a:r>
          </a:p>
          <a:p>
            <a:pPr lvl="2"/>
            <a:r>
              <a:rPr lang="de-AT" dirty="0" smtClean="0"/>
              <a:t>Dritte Ebene</a:t>
            </a:r>
          </a:p>
          <a:p>
            <a:pPr lvl="3"/>
            <a:r>
              <a:rPr lang="de-AT" dirty="0" smtClean="0"/>
              <a:t>Vierte Ebene</a:t>
            </a:r>
          </a:p>
          <a:p>
            <a:pPr lvl="4"/>
            <a:r>
              <a:rPr lang="de-AT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79EB80-E5DE-5A41-9EAD-CC5161D722FC}" type="datetime1">
              <a:rPr lang="de-AT" smtClean="0"/>
              <a:t>26.01.17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Hier steht der Name des Autors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3324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AT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91D78F-CFDB-CD43-B735-AFCC37940922}" type="datetime1">
              <a:rPr lang="de-AT" smtClean="0"/>
              <a:t>26.01.17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Hier steht der Name des Autors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0406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dirty="0" smtClean="0"/>
              <a:t>Mastertextformat bearbeiten</a:t>
            </a:r>
          </a:p>
          <a:p>
            <a:pPr lvl="1"/>
            <a:r>
              <a:rPr lang="de-AT" dirty="0" smtClean="0"/>
              <a:t>Zweite Ebene</a:t>
            </a:r>
          </a:p>
          <a:p>
            <a:pPr lvl="2"/>
            <a:r>
              <a:rPr lang="de-AT" dirty="0" smtClean="0"/>
              <a:t>Dritte Ebene</a:t>
            </a:r>
          </a:p>
          <a:p>
            <a:pPr lvl="3"/>
            <a:r>
              <a:rPr lang="de-AT" dirty="0" smtClean="0"/>
              <a:t>Vierte Ebene</a:t>
            </a:r>
          </a:p>
          <a:p>
            <a:pPr lvl="4"/>
            <a:r>
              <a:rPr lang="de-AT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4F43DD6-3CC0-1C45-8F7C-81AB54ADE913}" type="datetime1">
              <a:rPr lang="de-AT" smtClean="0"/>
              <a:t>26.01.17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Hier steht der Name des Autors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6279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59646B8-4953-C146-B28B-EF76086C81F5}" type="datetime1">
              <a:rPr lang="de-AT" smtClean="0"/>
              <a:t>26.01.17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Hier steht der Name des Autors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5108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EE53B24-A6D9-0849-828F-C4939A915CD9}" type="datetime1">
              <a:rPr lang="de-AT" smtClean="0"/>
              <a:t>26.01.17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Hier steht der Name des Autors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0709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enn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A07D5CD-489B-E846-AB5D-356169D41A34}" type="datetime1">
              <a:rPr lang="de-AT" smtClean="0"/>
              <a:t>26.01.17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Hier steht der Name des Autors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Rechteck 4"/>
          <p:cNvSpPr/>
          <p:nvPr userDrawn="1"/>
        </p:nvSpPr>
        <p:spPr>
          <a:xfrm>
            <a:off x="0" y="1078992"/>
            <a:ext cx="9144000" cy="5574099"/>
          </a:xfrm>
          <a:prstGeom prst="rect">
            <a:avLst/>
          </a:prstGeom>
          <a:solidFill>
            <a:srgbClr val="76B8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1350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F75F757-7DD2-F241-94FA-FFED75DEE80B}" type="datetime1">
              <a:rPr lang="de-AT" smtClean="0"/>
              <a:t>26.01.17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Hier steht der Name des Autors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9024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 dirty="0" smtClean="0"/>
              <a:t>Mastertitelformat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EBA3A9-2E40-1642-AB25-EB7401342E6C}" type="datetime1">
              <a:rPr lang="de-AT" smtClean="0"/>
              <a:t>26.01.17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Hier steht der Name des Autors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141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AT" dirty="0" smtClean="0"/>
              <a:t>Mastertextformat bearbeiten</a:t>
            </a:r>
          </a:p>
          <a:p>
            <a:pPr lvl="1"/>
            <a:r>
              <a:rPr lang="de-AT" dirty="0" smtClean="0"/>
              <a:t>Zweite Ebene</a:t>
            </a:r>
          </a:p>
          <a:p>
            <a:pPr lvl="2"/>
            <a:r>
              <a:rPr lang="de-AT" dirty="0" smtClean="0"/>
              <a:t>Dritte Ebene</a:t>
            </a:r>
          </a:p>
          <a:p>
            <a:pPr lvl="3"/>
            <a:r>
              <a:rPr lang="de-AT" dirty="0" smtClean="0"/>
              <a:t>Vierte Ebene</a:t>
            </a:r>
          </a:p>
          <a:p>
            <a:pPr lvl="4"/>
            <a:r>
              <a:rPr lang="de-AT" dirty="0" smtClean="0"/>
              <a:t>Fünfte Ebene</a:t>
            </a:r>
            <a:endParaRPr lang="de-DE" dirty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457799" y="261595"/>
            <a:ext cx="2473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 smtClean="0"/>
              <a:t>www.fh-joanneum.at</a:t>
            </a:r>
            <a:endParaRPr lang="de-DE" sz="1100" i="1" dirty="0">
              <a:latin typeface="Georgia"/>
              <a:cs typeface="Georgia"/>
            </a:endParaRPr>
          </a:p>
        </p:txBody>
      </p:sp>
      <p:pic>
        <p:nvPicPr>
          <p:cNvPr id="7" name="Picture 2" descr="\\MARS\Gaste$\SYSTEM\Desktop\PowerPoints_neu\Kopfleisten\kopfleiste_green_ppt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20"/>
            <a:ext cx="9144001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/>
          <p:cNvSpPr txBox="1"/>
          <p:nvPr userDrawn="1"/>
        </p:nvSpPr>
        <p:spPr>
          <a:xfrm>
            <a:off x="393894" y="267133"/>
            <a:ext cx="2461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 smtClean="0">
                <a:solidFill>
                  <a:srgbClr val="76B82A"/>
                </a:solidFill>
                <a:latin typeface="+mj-lt"/>
                <a:cs typeface="Estrangelo Edessa" pitchFamily="66" charset="0"/>
              </a:rPr>
              <a:t>APPLIED</a:t>
            </a:r>
            <a:r>
              <a:rPr lang="de-AT" sz="1400" baseline="0" dirty="0" smtClean="0">
                <a:solidFill>
                  <a:srgbClr val="76B82A"/>
                </a:solidFill>
                <a:latin typeface="+mj-lt"/>
                <a:cs typeface="Estrangelo Edessa" pitchFamily="66" charset="0"/>
              </a:rPr>
              <a:t> COMPUTER SCIENCES</a:t>
            </a:r>
            <a:endParaRPr lang="de-AT" sz="1400" dirty="0">
              <a:solidFill>
                <a:srgbClr val="76B82A"/>
              </a:solidFill>
              <a:latin typeface="+mj-lt"/>
              <a:cs typeface="Estrangelo Edessa" pitchFamily="66" charset="0"/>
            </a:endParaRPr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"/>
          </p:nvPr>
        </p:nvSpPr>
        <p:spPr>
          <a:xfrm>
            <a:off x="26498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40B81-299E-8743-9807-60634A68D052}" type="datetime1">
              <a:rPr lang="de-AT" smtClean="0"/>
              <a:t>26.01.17</a:t>
            </a:fld>
            <a:endParaRPr lang="de-DE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Hier steht der Name des Autors</a:t>
            </a:r>
            <a:endParaRPr lang="de-DE" dirty="0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73855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4" name="Gerade Verbindung 13"/>
          <p:cNvCxnSpPr/>
          <p:nvPr userDrawn="1"/>
        </p:nvCxnSpPr>
        <p:spPr>
          <a:xfrm>
            <a:off x="355600" y="6311900"/>
            <a:ext cx="8423275" cy="0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464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80588" y="1372396"/>
            <a:ext cx="776044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US" sz="4000" dirty="0" smtClean="0">
              <a:solidFill>
                <a:prstClr val="white"/>
              </a:solidFill>
            </a:endParaRPr>
          </a:p>
          <a:p>
            <a:pPr lvl="0"/>
            <a:r>
              <a:rPr lang="en-US" sz="4000" dirty="0" smtClean="0">
                <a:solidFill>
                  <a:prstClr val="white"/>
                </a:solidFill>
              </a:rPr>
              <a:t>User Experience UX – Analysis</a:t>
            </a:r>
          </a:p>
          <a:p>
            <a:pPr lvl="0"/>
            <a:r>
              <a:rPr lang="en-US" sz="2800" dirty="0" smtClean="0">
                <a:solidFill>
                  <a:prstClr val="white"/>
                </a:solidFill>
              </a:rPr>
              <a:t>Find new ways to record and measure user experience</a:t>
            </a:r>
            <a:endParaRPr lang="en-US" sz="3600" dirty="0" smtClean="0">
              <a:solidFill>
                <a:prstClr val="white"/>
              </a:solidFill>
            </a:endParaRPr>
          </a:p>
          <a:p>
            <a:pPr lvl="0"/>
            <a:endParaRPr lang="en-US" sz="4000" i="1" dirty="0" smtClean="0">
              <a:solidFill>
                <a:prstClr val="white"/>
              </a:solidFill>
              <a:latin typeface="Georgia"/>
              <a:cs typeface="Georgia"/>
            </a:endParaRPr>
          </a:p>
          <a:p>
            <a:pPr lvl="0"/>
            <a:r>
              <a:rPr lang="en-US" sz="2000" i="1" dirty="0" smtClean="0">
                <a:solidFill>
                  <a:prstClr val="white"/>
                </a:solidFill>
                <a:latin typeface="Georgia"/>
                <a:cs typeface="Georgia"/>
              </a:rPr>
              <a:t>Simon </a:t>
            </a:r>
            <a:r>
              <a:rPr lang="en-US" sz="2000" i="1" dirty="0" err="1" smtClean="0">
                <a:solidFill>
                  <a:prstClr val="white"/>
                </a:solidFill>
                <a:latin typeface="Georgia"/>
                <a:cs typeface="Georgia"/>
              </a:rPr>
              <a:t>Schrei</a:t>
            </a:r>
            <a:endParaRPr lang="en-US" sz="2000" i="1" dirty="0" smtClean="0">
              <a:solidFill>
                <a:prstClr val="white"/>
              </a:solidFill>
              <a:latin typeface="Georgia"/>
              <a:cs typeface="Georgia"/>
            </a:endParaRPr>
          </a:p>
          <a:p>
            <a:pPr lvl="0"/>
            <a:endParaRPr lang="en-US" sz="2000" i="1" dirty="0" smtClean="0">
              <a:solidFill>
                <a:prstClr val="white"/>
              </a:solidFill>
              <a:latin typeface="Georgia"/>
              <a:cs typeface="Georgia"/>
            </a:endParaRPr>
          </a:p>
          <a:p>
            <a:pPr lvl="0"/>
            <a:r>
              <a:rPr lang="en-US" sz="2000" i="1" dirty="0" smtClean="0">
                <a:solidFill>
                  <a:prstClr val="white"/>
                </a:solidFill>
                <a:latin typeface="Georgia"/>
                <a:cs typeface="Georgia"/>
              </a:rPr>
              <a:t>Supervisor</a:t>
            </a:r>
          </a:p>
          <a:p>
            <a:pPr lvl="0"/>
            <a:r>
              <a:rPr lang="en-US" sz="2000" i="1" dirty="0" smtClean="0">
                <a:solidFill>
                  <a:prstClr val="white"/>
                </a:solidFill>
                <a:latin typeface="Georgia"/>
                <a:cs typeface="Georgia"/>
              </a:rPr>
              <a:t>DI John </a:t>
            </a:r>
            <a:r>
              <a:rPr lang="en-US" sz="2000" i="1" dirty="0" err="1" smtClean="0">
                <a:solidFill>
                  <a:prstClr val="white"/>
                </a:solidFill>
                <a:latin typeface="Georgia"/>
                <a:cs typeface="Georgia"/>
              </a:rPr>
              <a:t>Feiner</a:t>
            </a:r>
            <a:endParaRPr lang="en-US" sz="2000" i="1" dirty="0" smtClean="0">
              <a:solidFill>
                <a:prstClr val="white"/>
              </a:solidFill>
              <a:latin typeface="Georgia"/>
              <a:cs typeface="Georgia"/>
            </a:endParaRPr>
          </a:p>
          <a:p>
            <a:endParaRPr lang="en-US" sz="4000" i="1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50865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280588" y="1319497"/>
            <a:ext cx="776044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de-DE" sz="4000" i="1" dirty="0" smtClean="0">
              <a:solidFill>
                <a:prstClr val="white"/>
              </a:solidFill>
              <a:latin typeface="Georgia"/>
              <a:cs typeface="Georgia"/>
            </a:endParaRPr>
          </a:p>
          <a:p>
            <a:pPr algn="ctr"/>
            <a:endParaRPr lang="de-DE" sz="4000" i="1" dirty="0">
              <a:solidFill>
                <a:prstClr val="white"/>
              </a:solidFill>
              <a:latin typeface="Georgia"/>
              <a:cs typeface="Georgia"/>
            </a:endParaRPr>
          </a:p>
          <a:p>
            <a:pPr algn="ctr"/>
            <a:endParaRPr lang="de-DE" sz="4000" i="1" dirty="0" smtClean="0">
              <a:solidFill>
                <a:prstClr val="white"/>
              </a:solidFill>
              <a:latin typeface="Georgia"/>
              <a:cs typeface="Georgia"/>
            </a:endParaRPr>
          </a:p>
          <a:p>
            <a:pPr algn="ctr"/>
            <a:r>
              <a:rPr lang="de-DE" sz="4000" i="1" dirty="0" err="1" smtClean="0">
                <a:solidFill>
                  <a:prstClr val="white"/>
                </a:solidFill>
                <a:latin typeface="Georgia"/>
                <a:cs typeface="Georgia"/>
              </a:rPr>
              <a:t>Questions</a:t>
            </a:r>
            <a:r>
              <a:rPr lang="de-DE" sz="4000" i="1" dirty="0" smtClean="0">
                <a:solidFill>
                  <a:prstClr val="white"/>
                </a:solidFill>
                <a:latin typeface="Georgia"/>
                <a:cs typeface="Georgia"/>
              </a:rPr>
              <a:t>?</a:t>
            </a:r>
            <a:endParaRPr lang="de-DE" sz="2400" i="1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05545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smtClean="0"/>
              <a:t>User Experience</a:t>
            </a:r>
          </a:p>
          <a:p>
            <a:pPr marL="0" indent="0">
              <a:buNone/>
            </a:pPr>
            <a:endParaRPr lang="de-DE" sz="2400" dirty="0"/>
          </a:p>
          <a:p>
            <a:r>
              <a:rPr lang="en-US" dirty="0" smtClean="0"/>
              <a:t>”</a:t>
            </a:r>
            <a:r>
              <a:rPr lang="en-US" sz="2800" i="1" dirty="0" smtClean="0"/>
              <a:t>It’s everything that touches upon your experience with the product.</a:t>
            </a:r>
            <a:r>
              <a:rPr lang="en-US" dirty="0" smtClean="0"/>
              <a:t>”</a:t>
            </a:r>
            <a:br>
              <a:rPr lang="en-US" dirty="0" smtClean="0"/>
            </a:br>
            <a:r>
              <a:rPr lang="en-US" dirty="0" smtClean="0"/>
              <a:t>Donald Norman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6578-D49D-2B4A-B3FC-A04AF25B4345}" type="datetime1">
              <a:rPr lang="de-AT" smtClean="0"/>
              <a:t>26.01.17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Simon Schrei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430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smtClean="0"/>
              <a:t>User Experience</a:t>
            </a:r>
          </a:p>
          <a:p>
            <a:pPr marL="0" indent="0">
              <a:buNone/>
            </a:pPr>
            <a:endParaRPr lang="de-DE" sz="2400" dirty="0"/>
          </a:p>
          <a:p>
            <a:r>
              <a:rPr lang="en-US" dirty="0" smtClean="0"/>
              <a:t>”</a:t>
            </a:r>
            <a:r>
              <a:rPr lang="en-US" sz="2800" i="1" dirty="0" smtClean="0"/>
              <a:t>You’ve got to start with the customer experience and work back toward the technology </a:t>
            </a:r>
            <a:r>
              <a:rPr lang="mr-IN" sz="2800" i="1" dirty="0" smtClean="0"/>
              <a:t>–</a:t>
            </a:r>
            <a:r>
              <a:rPr lang="en-US" sz="2800" i="1" dirty="0" smtClean="0"/>
              <a:t> not the other way around.</a:t>
            </a:r>
            <a:r>
              <a:rPr lang="en-US" dirty="0" smtClean="0"/>
              <a:t>”</a:t>
            </a:r>
            <a:br>
              <a:rPr lang="en-US" dirty="0" smtClean="0"/>
            </a:br>
            <a:r>
              <a:rPr lang="en-US" dirty="0" smtClean="0"/>
              <a:t>Steve Jobs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6578-D49D-2B4A-B3FC-A04AF25B4345}" type="datetime1">
              <a:rPr lang="de-AT" smtClean="0"/>
              <a:t>26.01.17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Simon Schrei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170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Common ways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dirty="0" smtClean="0"/>
              <a:t>Thinking Aloud</a:t>
            </a:r>
          </a:p>
          <a:p>
            <a:r>
              <a:rPr lang="en-US" dirty="0" smtClean="0"/>
              <a:t>Eye tracking</a:t>
            </a:r>
          </a:p>
          <a:p>
            <a:r>
              <a:rPr lang="en-US" dirty="0" smtClean="0"/>
              <a:t>Feedback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6578-D49D-2B4A-B3FC-A04AF25B4345}" type="datetime1">
              <a:rPr lang="de-AT" smtClean="0"/>
              <a:t>26.01.17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Simon Schrei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4</a:t>
            </a:fld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4351283" y="2648614"/>
            <a:ext cx="414190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“</a:t>
            </a:r>
            <a:r>
              <a:rPr lang="en-US" sz="2800" i="1" dirty="0" smtClean="0"/>
              <a:t>We all need people </a:t>
            </a:r>
          </a:p>
          <a:p>
            <a:r>
              <a:rPr lang="en-US" sz="2800" i="1" dirty="0" smtClean="0"/>
              <a:t>  who will give us feedback.</a:t>
            </a:r>
          </a:p>
          <a:p>
            <a:r>
              <a:rPr lang="en-US" sz="2800" i="1" dirty="0" smtClean="0"/>
              <a:t>  That‘s how we improve.</a:t>
            </a:r>
            <a:r>
              <a:rPr lang="en-US" sz="2800" dirty="0" smtClean="0"/>
              <a:t>“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4477399" y="4004432"/>
            <a:ext cx="17349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/>
              <a:t>Bill Gates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198245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New way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dirty="0" smtClean="0"/>
              <a:t>Neurologic cap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6578-D49D-2B4A-B3FC-A04AF25B4345}" type="datetime1">
              <a:rPr lang="de-AT" smtClean="0"/>
              <a:t>26.01.17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Simon Schrei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5</a:t>
            </a:fld>
            <a:endParaRPr lang="de-DE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316" y="1600200"/>
            <a:ext cx="2918968" cy="3742266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3523399" y="5264876"/>
            <a:ext cx="5461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http://</a:t>
            </a:r>
            <a:r>
              <a:rPr lang="de-DE" sz="1400" dirty="0" err="1"/>
              <a:t>img.medicalexpo.com</a:t>
            </a:r>
            <a:r>
              <a:rPr lang="de-DE" sz="1400" dirty="0"/>
              <a:t>/</a:t>
            </a:r>
            <a:r>
              <a:rPr lang="de-DE" sz="1400" dirty="0" err="1"/>
              <a:t>images_me</a:t>
            </a:r>
            <a:r>
              <a:rPr lang="de-DE" sz="1400" dirty="0"/>
              <a:t>/photo-m2/69285-4751701.jpg</a:t>
            </a:r>
          </a:p>
        </p:txBody>
      </p:sp>
    </p:spTree>
    <p:extLst>
      <p:ext uri="{BB962C8B-B14F-4D97-AF65-F5344CB8AC3E}">
        <p14:creationId xmlns:p14="http://schemas.microsoft.com/office/powerpoint/2010/main" val="31055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New way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dirty="0" smtClean="0"/>
              <a:t>Emotion tracking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6578-D49D-2B4A-B3FC-A04AF25B4345}" type="datetime1">
              <a:rPr lang="de-AT" smtClean="0"/>
              <a:t>26.01.17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Simon Schrei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6</a:t>
            </a:fld>
            <a:endParaRPr lang="de-DE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13" r="10313"/>
          <a:stretch/>
        </p:blipFill>
        <p:spPr>
          <a:xfrm>
            <a:off x="4443115" y="1600200"/>
            <a:ext cx="3676126" cy="3482647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3042735" y="5376036"/>
            <a:ext cx="5866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http://</a:t>
            </a:r>
            <a:r>
              <a:rPr lang="de-DE" sz="1400" dirty="0" err="1"/>
              <a:t>marketingland.com</a:t>
            </a:r>
            <a:r>
              <a:rPr lang="de-DE" sz="1400" dirty="0"/>
              <a:t>/</a:t>
            </a:r>
            <a:r>
              <a:rPr lang="de-DE" sz="1400" dirty="0" err="1"/>
              <a:t>wp</a:t>
            </a:r>
            <a:r>
              <a:rPr lang="de-DE" sz="1400" dirty="0"/>
              <a:t>-content/ml-</a:t>
            </a:r>
            <a:r>
              <a:rPr lang="de-DE" sz="1400" dirty="0" err="1"/>
              <a:t>loads</a:t>
            </a:r>
            <a:r>
              <a:rPr lang="de-DE" sz="1400" dirty="0"/>
              <a:t>/2016/01/Realeyes_1920.png</a:t>
            </a:r>
          </a:p>
        </p:txBody>
      </p:sp>
    </p:spTree>
    <p:extLst>
      <p:ext uri="{BB962C8B-B14F-4D97-AF65-F5344CB8AC3E}">
        <p14:creationId xmlns:p14="http://schemas.microsoft.com/office/powerpoint/2010/main" val="202466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My Project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Android App</a:t>
            </a:r>
          </a:p>
          <a:p>
            <a:r>
              <a:rPr lang="en-US" sz="2400" dirty="0" smtClean="0"/>
              <a:t>Touch Tracker</a:t>
            </a:r>
            <a:endParaRPr lang="en-US" sz="240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6578-D49D-2B4A-B3FC-A04AF25B4345}" type="datetime1">
              <a:rPr lang="de-AT" smtClean="0"/>
              <a:t>26.01.17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Simon Schrei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7</a:t>
            </a:fld>
            <a:endParaRPr lang="de-DE"/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019" y="3863181"/>
            <a:ext cx="3823080" cy="1898356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848" y="1116089"/>
            <a:ext cx="2059904" cy="2065282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3438099" y="3257669"/>
            <a:ext cx="5163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https://</a:t>
            </a:r>
            <a:r>
              <a:rPr lang="de-DE" sz="1400" dirty="0" err="1"/>
              <a:t>pixabay.com</a:t>
            </a:r>
            <a:r>
              <a:rPr lang="de-DE" sz="1400" dirty="0"/>
              <a:t>/de/androide-schneemann-mobilfunk-1904852/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2590800" y="5813365"/>
            <a:ext cx="6292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http://winxperts4all.at/</a:t>
            </a:r>
            <a:r>
              <a:rPr lang="de-DE" sz="1400" dirty="0" err="1"/>
              <a:t>images</a:t>
            </a:r>
            <a:r>
              <a:rPr lang="de-DE" sz="1400" dirty="0"/>
              <a:t>/</a:t>
            </a:r>
            <a:r>
              <a:rPr lang="de-DE" sz="1400" dirty="0" err="1"/>
              <a:t>stories</a:t>
            </a:r>
            <a:r>
              <a:rPr lang="de-DE" sz="1400" dirty="0"/>
              <a:t>/</a:t>
            </a:r>
            <a:r>
              <a:rPr lang="de-DE" sz="1400" dirty="0" err="1"/>
              <a:t>artikelbilder</a:t>
            </a:r>
            <a:r>
              <a:rPr lang="de-DE" sz="1400" dirty="0"/>
              <a:t>/</a:t>
            </a:r>
            <a:r>
              <a:rPr lang="de-DE" sz="1400" dirty="0" err="1"/>
              <a:t>Windows_Phone</a:t>
            </a:r>
            <a:r>
              <a:rPr lang="de-DE" sz="1400" dirty="0"/>
              <a:t>/</a:t>
            </a:r>
            <a:r>
              <a:rPr lang="de-DE" sz="1400" dirty="0" err="1"/>
              <a:t>java-logo.png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90764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Result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dirty="0" smtClean="0"/>
              <a:t>News app</a:t>
            </a:r>
            <a:endParaRPr lang="en-US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6578-D49D-2B4A-B3FC-A04AF25B4345}" type="datetime1">
              <a:rPr lang="de-AT" smtClean="0"/>
              <a:t>26.01.17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Simon Schrei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8</a:t>
            </a:fld>
            <a:endParaRPr lang="de-DE"/>
          </a:p>
        </p:txBody>
      </p:sp>
      <p:graphicFrame>
        <p:nvGraphicFramePr>
          <p:cNvPr id="14" name="Tabel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66993"/>
              </p:ext>
            </p:extLst>
          </p:nvPr>
        </p:nvGraphicFramePr>
        <p:xfrm>
          <a:off x="510540" y="3556662"/>
          <a:ext cx="8176260" cy="2480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4065"/>
                <a:gridCol w="2044065"/>
                <a:gridCol w="2044065"/>
                <a:gridCol w="2044065"/>
              </a:tblGrid>
              <a:tr h="413483">
                <a:tc>
                  <a:txBody>
                    <a:bodyPr/>
                    <a:lstStyle/>
                    <a:p>
                      <a:r>
                        <a:rPr lang="de-DE" dirty="0" smtClean="0"/>
                        <a:t>Touch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Spot (</a:t>
                      </a:r>
                      <a:r>
                        <a:rPr lang="de-DE" dirty="0" err="1" smtClean="0"/>
                        <a:t>x|y</a:t>
                      </a:r>
                      <a:r>
                        <a:rPr lang="de-DE" dirty="0" smtClean="0"/>
                        <a:t>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Time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Difference</a:t>
                      </a:r>
                      <a:endParaRPr lang="de-DE" dirty="0"/>
                    </a:p>
                  </a:txBody>
                  <a:tcPr/>
                </a:tc>
              </a:tr>
              <a:tr h="413483">
                <a:tc>
                  <a:txBody>
                    <a:bodyPr/>
                    <a:lstStyle/>
                    <a:p>
                      <a:r>
                        <a:rPr lang="de-DE" dirty="0" smtClean="0"/>
                        <a:t>Touch 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140, 200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21:00:00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413483">
                <a:tc>
                  <a:txBody>
                    <a:bodyPr/>
                    <a:lstStyle/>
                    <a:p>
                      <a:r>
                        <a:rPr lang="de-DE" dirty="0" smtClean="0"/>
                        <a:t>Touch 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140,</a:t>
                      </a:r>
                      <a:r>
                        <a:rPr lang="de-DE" baseline="0" dirty="0" smtClean="0"/>
                        <a:t> 210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21:00:10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00:00:10</a:t>
                      </a:r>
                      <a:endParaRPr lang="de-DE" dirty="0"/>
                    </a:p>
                  </a:txBody>
                  <a:tcPr/>
                </a:tc>
              </a:tr>
              <a:tr h="413483">
                <a:tc>
                  <a:txBody>
                    <a:bodyPr/>
                    <a:lstStyle/>
                    <a:p>
                      <a:r>
                        <a:rPr lang="de-DE" dirty="0" smtClean="0"/>
                        <a:t>Touch 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145, 190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21:00:20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00:00:10</a:t>
                      </a:r>
                      <a:endParaRPr lang="de-DE" dirty="0"/>
                    </a:p>
                  </a:txBody>
                  <a:tcPr/>
                </a:tc>
              </a:tr>
              <a:tr h="413483">
                <a:tc>
                  <a:txBody>
                    <a:bodyPr/>
                    <a:lstStyle/>
                    <a:p>
                      <a:r>
                        <a:rPr lang="de-DE" dirty="0" smtClean="0"/>
                        <a:t>Touch 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140, 200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21:00:30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00:00:10</a:t>
                      </a:r>
                      <a:endParaRPr lang="de-DE" dirty="0"/>
                    </a:p>
                  </a:txBody>
                  <a:tcPr/>
                </a:tc>
              </a:tr>
              <a:tr h="413483">
                <a:tc>
                  <a:txBody>
                    <a:bodyPr/>
                    <a:lstStyle/>
                    <a:p>
                      <a:r>
                        <a:rPr lang="de-DE" dirty="0" smtClean="0"/>
                        <a:t>Touch</a:t>
                      </a:r>
                      <a:r>
                        <a:rPr lang="de-DE" baseline="0" dirty="0" smtClean="0"/>
                        <a:t> 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140,</a:t>
                      </a:r>
                      <a:r>
                        <a:rPr lang="de-DE" baseline="0" dirty="0" smtClean="0"/>
                        <a:t> 210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21:00:40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00:00:10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54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Result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dirty="0" smtClean="0"/>
              <a:t>News app</a:t>
            </a:r>
            <a:endParaRPr lang="en-US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6578-D49D-2B4A-B3FC-A04AF25B4345}" type="datetime1">
              <a:rPr lang="de-AT" smtClean="0"/>
              <a:t>26.01.17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Simon Schrei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9</a:t>
            </a:fld>
            <a:endParaRPr lang="de-DE"/>
          </a:p>
        </p:txBody>
      </p:sp>
      <p:graphicFrame>
        <p:nvGraphicFramePr>
          <p:cNvPr id="14" name="Tabel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136340"/>
              </p:ext>
            </p:extLst>
          </p:nvPr>
        </p:nvGraphicFramePr>
        <p:xfrm>
          <a:off x="510540" y="3556662"/>
          <a:ext cx="8176260" cy="1653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4065"/>
                <a:gridCol w="2044065"/>
                <a:gridCol w="2044065"/>
                <a:gridCol w="2044065"/>
              </a:tblGrid>
              <a:tr h="413483">
                <a:tc>
                  <a:txBody>
                    <a:bodyPr/>
                    <a:lstStyle/>
                    <a:p>
                      <a:r>
                        <a:rPr lang="de-DE" dirty="0" smtClean="0"/>
                        <a:t>Touch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Spot (</a:t>
                      </a:r>
                      <a:r>
                        <a:rPr lang="de-DE" dirty="0" err="1" smtClean="0"/>
                        <a:t>x|y</a:t>
                      </a:r>
                      <a:r>
                        <a:rPr lang="de-DE" dirty="0" smtClean="0"/>
                        <a:t>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Time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Difference</a:t>
                      </a:r>
                      <a:endParaRPr lang="de-DE" dirty="0"/>
                    </a:p>
                  </a:txBody>
                  <a:tcPr/>
                </a:tc>
              </a:tr>
              <a:tr h="413483">
                <a:tc>
                  <a:txBody>
                    <a:bodyPr/>
                    <a:lstStyle/>
                    <a:p>
                      <a:r>
                        <a:rPr lang="de-DE" dirty="0" smtClean="0"/>
                        <a:t>Touch 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140, 200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21:00:00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413483">
                <a:tc>
                  <a:txBody>
                    <a:bodyPr/>
                    <a:lstStyle/>
                    <a:p>
                      <a:r>
                        <a:rPr lang="de-DE" dirty="0" smtClean="0"/>
                        <a:t>Touch 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140,</a:t>
                      </a:r>
                      <a:r>
                        <a:rPr lang="de-DE" baseline="0" dirty="0" smtClean="0"/>
                        <a:t> 210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21:01:00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00:01:00</a:t>
                      </a:r>
                      <a:endParaRPr lang="de-DE" dirty="0"/>
                    </a:p>
                  </a:txBody>
                  <a:tcPr/>
                </a:tc>
              </a:tr>
              <a:tr h="413483">
                <a:tc>
                  <a:txBody>
                    <a:bodyPr/>
                    <a:lstStyle/>
                    <a:p>
                      <a:r>
                        <a:rPr lang="de-DE" dirty="0" smtClean="0"/>
                        <a:t>Touch 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145, 190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21:03:00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00:02:00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481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</Words>
  <Application>Microsoft Macintosh PowerPoint</Application>
  <PresentationFormat>Bildschirmpräsentation (4:3)</PresentationFormat>
  <Paragraphs>109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Calibri</vt:lpstr>
      <vt:lpstr>Estrangelo Edessa</vt:lpstr>
      <vt:lpstr>Georgia</vt:lpstr>
      <vt:lpstr>Mangal</vt:lpstr>
      <vt:lpstr>Arial</vt:lpstr>
      <vt:lpstr>Office-Design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FH JOANNEUM</Company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Manfred Terler</dc:creator>
  <cp:lastModifiedBy>Microsoft Office-Anwender</cp:lastModifiedBy>
  <cp:revision>69</cp:revision>
  <dcterms:created xsi:type="dcterms:W3CDTF">2013-02-19T07:57:04Z</dcterms:created>
  <dcterms:modified xsi:type="dcterms:W3CDTF">2017-01-26T06:51:08Z</dcterms:modified>
</cp:coreProperties>
</file>