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7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1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8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cs-CZ" dirty="0" smtClean="0"/>
              <a:t>Bakalářská práce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09530" y="3869635"/>
            <a:ext cx="8767860" cy="1038268"/>
          </a:xfrm>
        </p:spPr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Analýza a implementace systému pro instant </a:t>
            </a:r>
            <a:r>
              <a:rPr lang="fr-FR" dirty="0" smtClean="0"/>
              <a:t>messaging</a:t>
            </a:r>
            <a:endParaRPr lang="cs-CZ" dirty="0" smtClean="0"/>
          </a:p>
        </p:txBody>
      </p:sp>
      <p:sp>
        <p:nvSpPr>
          <p:cNvPr id="7" name="TextovéPole 6"/>
          <p:cNvSpPr txBox="1"/>
          <p:nvPr/>
        </p:nvSpPr>
        <p:spPr>
          <a:xfrm>
            <a:off x="8758807" y="5779542"/>
            <a:ext cx="28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vypracoval: Ondřej Schrek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8462866" y="6148874"/>
            <a:ext cx="33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vedoucí práce: Ing. Marek Musil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05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/>
              <a:t>systém </a:t>
            </a:r>
            <a:r>
              <a:rPr lang="fr-FR" b="1" dirty="0"/>
              <a:t>pro instant </a:t>
            </a:r>
            <a:r>
              <a:rPr lang="fr-FR" b="1" dirty="0" smtClean="0"/>
              <a:t>messaging</a:t>
            </a:r>
            <a:r>
              <a:rPr lang="cs-CZ" b="1" dirty="0" smtClean="0"/>
              <a:t>: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cs-CZ" dirty="0" smtClean="0"/>
              <a:t>analyzovat </a:t>
            </a:r>
            <a:r>
              <a:rPr lang="cs-CZ" dirty="0"/>
              <a:t>možnosti realizace </a:t>
            </a:r>
            <a:endParaRPr lang="cs-CZ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cs-CZ" i="1" dirty="0" smtClean="0"/>
              <a:t>srovnání současných možností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cs-CZ" i="1" dirty="0" smtClean="0"/>
              <a:t>návrh vlastního systému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cs-CZ" dirty="0" smtClean="0"/>
              <a:t>provést </a:t>
            </a:r>
            <a:r>
              <a:rPr lang="cs-CZ" dirty="0"/>
              <a:t>vlastní realizaci </a:t>
            </a:r>
            <a:endParaRPr lang="cs-CZ" dirty="0" smtClean="0"/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cs-CZ" dirty="0" smtClean="0"/>
              <a:t>návrh </a:t>
            </a:r>
            <a:r>
              <a:rPr lang="cs-CZ" dirty="0"/>
              <a:t>realizace </a:t>
            </a:r>
            <a:r>
              <a:rPr lang="cs-CZ" dirty="0" smtClean="0"/>
              <a:t>doplňkových funkcí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389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systém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dirty="0" smtClean="0">
                <a:solidFill>
                  <a:srgbClr val="00B050"/>
                </a:solidFill>
              </a:rPr>
              <a:t>Přihlašování </a:t>
            </a:r>
          </a:p>
          <a:p>
            <a:pPr>
              <a:lnSpc>
                <a:spcPct val="150000"/>
              </a:lnSpc>
            </a:pPr>
            <a:r>
              <a:rPr lang="cs-CZ" dirty="0" smtClean="0">
                <a:solidFill>
                  <a:srgbClr val="00B050"/>
                </a:solidFill>
              </a:rPr>
              <a:t>Posílání </a:t>
            </a:r>
            <a:r>
              <a:rPr lang="cs-CZ" dirty="0">
                <a:solidFill>
                  <a:srgbClr val="00B050"/>
                </a:solidFill>
              </a:rPr>
              <a:t>zpráv mezi uživateli </a:t>
            </a:r>
          </a:p>
          <a:p>
            <a:pPr>
              <a:lnSpc>
                <a:spcPct val="200000"/>
              </a:lnSpc>
            </a:pPr>
            <a:r>
              <a:rPr lang="cs-CZ" dirty="0" smtClean="0">
                <a:solidFill>
                  <a:srgbClr val="00B050"/>
                </a:solidFill>
              </a:rPr>
              <a:t>Možnost </a:t>
            </a:r>
            <a:r>
              <a:rPr lang="cs-CZ" dirty="0">
                <a:solidFill>
                  <a:srgbClr val="00B050"/>
                </a:solidFill>
              </a:rPr>
              <a:t>mít přátele </a:t>
            </a:r>
          </a:p>
          <a:p>
            <a:pPr>
              <a:lnSpc>
                <a:spcPct val="200000"/>
              </a:lnSpc>
            </a:pPr>
            <a:r>
              <a:rPr lang="cs-CZ" dirty="0" smtClean="0">
                <a:solidFill>
                  <a:schemeClr val="accent2"/>
                </a:solidFill>
              </a:rPr>
              <a:t>Schůzky</a:t>
            </a:r>
            <a:endParaRPr lang="cs-CZ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Vlastní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možnost škálovatelnosti</a:t>
            </a:r>
          </a:p>
          <a:p>
            <a:r>
              <a:rPr lang="cs-CZ" dirty="0" smtClean="0"/>
              <a:t>nasazení na vlastním HW</a:t>
            </a:r>
          </a:p>
          <a:p>
            <a:r>
              <a:rPr lang="cs-CZ" dirty="0" smtClean="0"/>
              <a:t>„vlastní pravidla“</a:t>
            </a:r>
          </a:p>
          <a:p>
            <a:endParaRPr lang="cs-CZ" dirty="0" smtClean="0"/>
          </a:p>
          <a:p>
            <a:r>
              <a:rPr lang="cs-CZ" dirty="0" smtClean="0"/>
              <a:t>Technologie:</a:t>
            </a:r>
            <a:endParaRPr lang="cs-CZ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smtClean="0"/>
              <a:t>Android – mobilní aplikace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err="1" smtClean="0"/>
              <a:t>Firebase</a:t>
            </a:r>
            <a:r>
              <a:rPr lang="cs-CZ" dirty="0" smtClean="0"/>
              <a:t> – </a:t>
            </a:r>
            <a:r>
              <a:rPr lang="cs-CZ" dirty="0" err="1" smtClean="0"/>
              <a:t>serverless</a:t>
            </a:r>
            <a:r>
              <a:rPr lang="cs-CZ" dirty="0" smtClean="0"/>
              <a:t> řešení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cs-CZ" dirty="0" smtClean="0"/>
              <a:t>Angular2 – webová administrace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03" y="2173540"/>
            <a:ext cx="5795014" cy="36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Firebase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t="19078" r="87068" b="24798"/>
          <a:stretch/>
        </p:blipFill>
        <p:spPr>
          <a:xfrm>
            <a:off x="4161843" y="1686337"/>
            <a:ext cx="1747384" cy="4472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3"/>
          <a:srcRect l="33267" t="13737" r="30593" b="1569"/>
          <a:stretch/>
        </p:blipFill>
        <p:spPr>
          <a:xfrm>
            <a:off x="6834427" y="484759"/>
            <a:ext cx="4700348" cy="5987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096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Mobilní aplikace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84" y="1918440"/>
            <a:ext cx="2384226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9" y="1918440"/>
            <a:ext cx="2384227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89" y="1918440"/>
            <a:ext cx="2384226" cy="423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1918441"/>
            <a:ext cx="2387381" cy="424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55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Webová administrace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5" t="8779" b="30424"/>
          <a:stretch/>
        </p:blipFill>
        <p:spPr>
          <a:xfrm>
            <a:off x="1027747" y="2196426"/>
            <a:ext cx="10582275" cy="35280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9573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Zhodnocení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Zadané cíle se podařilo splnit</a:t>
            </a:r>
          </a:p>
          <a:p>
            <a:r>
              <a:rPr lang="cs-CZ" dirty="0" smtClean="0"/>
              <a:t>Problémy s </a:t>
            </a:r>
            <a:r>
              <a:rPr lang="cs-CZ" dirty="0" err="1" smtClean="0"/>
              <a:t>Firebase</a:t>
            </a:r>
            <a:r>
              <a:rPr lang="cs-CZ" dirty="0" smtClean="0"/>
              <a:t> (</a:t>
            </a:r>
            <a:r>
              <a:rPr lang="cs-CZ" dirty="0" err="1" smtClean="0"/>
              <a:t>Functions</a:t>
            </a:r>
            <a:r>
              <a:rPr lang="cs-CZ" dirty="0" smtClean="0"/>
              <a:t>, </a:t>
            </a:r>
            <a:r>
              <a:rPr lang="cs-CZ" dirty="0" err="1" smtClean="0"/>
              <a:t>timestamp</a:t>
            </a:r>
            <a:r>
              <a:rPr lang="cs-CZ" dirty="0" smtClean="0"/>
              <a:t>…)</a:t>
            </a:r>
          </a:p>
          <a:p>
            <a:r>
              <a:rPr lang="cs-CZ" dirty="0" smtClean="0"/>
              <a:t>Open-source studijní projekt, </a:t>
            </a:r>
            <a:r>
              <a:rPr lang="cs-CZ" dirty="0" err="1" smtClean="0"/>
              <a:t>demosntrace</a:t>
            </a:r>
            <a:r>
              <a:rPr lang="cs-CZ" dirty="0" smtClean="0"/>
              <a:t> použití </a:t>
            </a:r>
            <a:r>
              <a:rPr lang="cs-CZ" dirty="0" err="1" smtClean="0"/>
              <a:t>serverless</a:t>
            </a:r>
            <a:r>
              <a:rPr lang="cs-CZ" dirty="0" smtClean="0"/>
              <a:t> řešení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8339244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TM03457444[[fn=Základna]]</Template>
  <TotalTime>51</TotalTime>
  <Words>99</Words>
  <Application>Microsoft Office PowerPoint</Application>
  <PresentationFormat>Širokoúhlá obrazovka</PresentationFormat>
  <Paragraphs>32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Corbel</vt:lpstr>
      <vt:lpstr>Wingdings</vt:lpstr>
      <vt:lpstr>Základ</vt:lpstr>
      <vt:lpstr> Bakalářská práce</vt:lpstr>
      <vt:lpstr>Cíl práce</vt:lpstr>
      <vt:lpstr>Požadavky na systém</vt:lpstr>
      <vt:lpstr>Vlastní řešení</vt:lpstr>
      <vt:lpstr>Firebase</vt:lpstr>
      <vt:lpstr>Mobilní aplikace</vt:lpstr>
      <vt:lpstr>Webová administrace</vt:lpstr>
      <vt:lpstr>Zhodnocení</vt:lpstr>
    </vt:vector>
  </TitlesOfParts>
  <Company>DATASYS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Bakalářská práce</dc:title>
  <dc:creator>Schrek Ondřej</dc:creator>
  <cp:lastModifiedBy>Schrek Ondřej</cp:lastModifiedBy>
  <cp:revision>6</cp:revision>
  <dcterms:created xsi:type="dcterms:W3CDTF">2017-04-08T15:03:40Z</dcterms:created>
  <dcterms:modified xsi:type="dcterms:W3CDTF">2017-04-08T15:55:33Z</dcterms:modified>
</cp:coreProperties>
</file>