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64" r:id="rId4"/>
    <p:sldId id="260" r:id="rId5"/>
    <p:sldId id="266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EFB-F1E3-42DA-815E-3F7338A8C34E}" type="datetimeFigureOut">
              <a:rPr lang="cs-CZ" smtClean="0"/>
              <a:t>11.06.2017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4BC17-34C4-4C69-B21E-368828D2F4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43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název práce</a:t>
            </a:r>
          </a:p>
          <a:p>
            <a:r>
              <a:rPr lang="cs-CZ" dirty="0" smtClean="0"/>
              <a:t>motivace a zadání práce (jaké bylo zadání, k čemu je to dobré)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4BC17-34C4-4C69-B21E-368828D2F4E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77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cs-CZ" dirty="0" smtClean="0"/>
              <a:t>Bakalářská práce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1038268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Analýza a implementace systému pro instant </a:t>
            </a:r>
            <a:r>
              <a:rPr lang="fr-FR" dirty="0" smtClean="0"/>
              <a:t>messaging</a:t>
            </a:r>
            <a:endParaRPr lang="cs-CZ" dirty="0" smtClean="0"/>
          </a:p>
        </p:txBody>
      </p:sp>
      <p:sp>
        <p:nvSpPr>
          <p:cNvPr id="7" name="TextovéPole 6"/>
          <p:cNvSpPr txBox="1"/>
          <p:nvPr/>
        </p:nvSpPr>
        <p:spPr>
          <a:xfrm>
            <a:off x="8758807" y="5779542"/>
            <a:ext cx="2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vypracoval: Ondřej Schrek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8462866" y="6148874"/>
            <a:ext cx="33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vedoucí práce: Ing. Marek Musil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5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Zadané cíle se podařilo </a:t>
            </a:r>
            <a:r>
              <a:rPr lang="cs-CZ" dirty="0" smtClean="0"/>
              <a:t>splnit, případně teoreticky navrhnout řešení</a:t>
            </a:r>
            <a:endParaRPr lang="cs-CZ" dirty="0" smtClean="0"/>
          </a:p>
          <a:p>
            <a:r>
              <a:rPr lang="cs-CZ" dirty="0" smtClean="0"/>
              <a:t>Problémy s Firebase (</a:t>
            </a:r>
            <a:r>
              <a:rPr lang="cs-CZ" dirty="0" err="1" smtClean="0"/>
              <a:t>Functions</a:t>
            </a:r>
            <a:r>
              <a:rPr lang="cs-CZ" dirty="0" smtClean="0"/>
              <a:t>, </a:t>
            </a:r>
            <a:r>
              <a:rPr lang="cs-CZ" dirty="0" err="1" smtClean="0"/>
              <a:t>timestamp</a:t>
            </a:r>
            <a:r>
              <a:rPr lang="cs-CZ" dirty="0" smtClean="0"/>
              <a:t>…)</a:t>
            </a:r>
          </a:p>
          <a:p>
            <a:r>
              <a:rPr lang="cs-CZ" dirty="0" smtClean="0"/>
              <a:t>Rozsáhlost projektu, technologie</a:t>
            </a:r>
          </a:p>
          <a:p>
            <a:endParaRPr lang="cs-CZ" dirty="0" smtClean="0"/>
          </a:p>
          <a:p>
            <a:r>
              <a:rPr lang="cs-CZ" dirty="0" smtClean="0"/>
              <a:t>Zhodnocení současných mobilních aplikací </a:t>
            </a:r>
          </a:p>
          <a:p>
            <a:r>
              <a:rPr lang="cs-CZ" dirty="0" smtClean="0"/>
              <a:t>Open-source </a:t>
            </a:r>
            <a:r>
              <a:rPr lang="cs-CZ" dirty="0" smtClean="0"/>
              <a:t>studijní projekt, </a:t>
            </a:r>
            <a:r>
              <a:rPr lang="cs-CZ" dirty="0" err="1" smtClean="0"/>
              <a:t>demosntrace</a:t>
            </a:r>
            <a:r>
              <a:rPr lang="cs-CZ" dirty="0" smtClean="0"/>
              <a:t> použití </a:t>
            </a:r>
            <a:r>
              <a:rPr lang="cs-CZ" dirty="0" err="1" smtClean="0"/>
              <a:t>serverless</a:t>
            </a:r>
            <a:r>
              <a:rPr lang="cs-CZ" dirty="0" smtClean="0"/>
              <a:t> </a:t>
            </a:r>
            <a:r>
              <a:rPr lang="cs-CZ" dirty="0" smtClean="0"/>
              <a:t>řešení</a:t>
            </a:r>
          </a:p>
          <a:p>
            <a:r>
              <a:rPr lang="cs-CZ" dirty="0" smtClean="0"/>
              <a:t>Modul do mobilní aplikace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83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Motivace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Moderní a používaný segment aplikací</a:t>
            </a:r>
          </a:p>
          <a:p>
            <a:r>
              <a:rPr lang="cs-CZ" dirty="0" smtClean="0"/>
              <a:t>Málo open-source řešení</a:t>
            </a:r>
          </a:p>
          <a:p>
            <a:r>
              <a:rPr lang="cs-CZ" dirty="0" smtClean="0"/>
              <a:t>Není možná </a:t>
            </a:r>
            <a:r>
              <a:rPr lang="cs-CZ" dirty="0" err="1" smtClean="0"/>
              <a:t>customizace</a:t>
            </a:r>
            <a:r>
              <a:rPr lang="cs-CZ" dirty="0" smtClean="0"/>
              <a:t>, správa dat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499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a 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i="1" dirty="0" smtClean="0"/>
              <a:t>Analýza </a:t>
            </a:r>
            <a:r>
              <a:rPr lang="fr-FR" b="1" i="1" dirty="0"/>
              <a:t>a implementace systému pro instant messaging</a:t>
            </a:r>
            <a:endParaRPr lang="cs-CZ" b="1" i="1" dirty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analyzovat </a:t>
            </a:r>
            <a:r>
              <a:rPr lang="cs-CZ" dirty="0"/>
              <a:t>možnosti realizace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cs-CZ" i="1" dirty="0" smtClean="0"/>
              <a:t>srovnání současných možností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cs-CZ" i="1" dirty="0" smtClean="0"/>
              <a:t>návrh vlastního </a:t>
            </a:r>
            <a:r>
              <a:rPr lang="cs-CZ" i="1" dirty="0" smtClean="0"/>
              <a:t>systému</a:t>
            </a:r>
            <a:endParaRPr lang="cs-CZ" i="1" dirty="0" smtClean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provést </a:t>
            </a:r>
            <a:r>
              <a:rPr lang="cs-CZ" dirty="0"/>
              <a:t>vlastní realizaci </a:t>
            </a:r>
            <a:endParaRPr lang="cs-CZ" dirty="0" smtClean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návrh </a:t>
            </a:r>
            <a:r>
              <a:rPr lang="cs-CZ" dirty="0"/>
              <a:t>realizace </a:t>
            </a:r>
            <a:r>
              <a:rPr lang="cs-CZ" dirty="0" smtClean="0"/>
              <a:t>doplňkových funkcí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8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systém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B050"/>
                </a:solidFill>
              </a:rPr>
              <a:t>Přihlašování </a:t>
            </a:r>
          </a:p>
          <a:p>
            <a:pPr>
              <a:lnSpc>
                <a:spcPct val="150000"/>
              </a:lnSpc>
            </a:pPr>
            <a:r>
              <a:rPr lang="cs-CZ" dirty="0" smtClean="0">
                <a:solidFill>
                  <a:srgbClr val="00B050"/>
                </a:solidFill>
              </a:rPr>
              <a:t>Posílání </a:t>
            </a:r>
            <a:r>
              <a:rPr lang="cs-CZ" dirty="0">
                <a:solidFill>
                  <a:srgbClr val="00B050"/>
                </a:solidFill>
              </a:rPr>
              <a:t>zpráv mezi uživateli </a:t>
            </a:r>
          </a:p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B050"/>
                </a:solidFill>
              </a:rPr>
              <a:t>Možnost </a:t>
            </a:r>
            <a:r>
              <a:rPr lang="cs-CZ" dirty="0">
                <a:solidFill>
                  <a:srgbClr val="00B050"/>
                </a:solidFill>
              </a:rPr>
              <a:t>mít přátele </a:t>
            </a:r>
          </a:p>
          <a:p>
            <a:pPr>
              <a:lnSpc>
                <a:spcPct val="200000"/>
              </a:lnSpc>
            </a:pPr>
            <a:r>
              <a:rPr lang="cs-CZ" dirty="0" smtClean="0">
                <a:solidFill>
                  <a:schemeClr val="accent2"/>
                </a:solidFill>
              </a:rPr>
              <a:t>Schůzky</a:t>
            </a:r>
            <a:endParaRPr lang="cs-CZ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Možnosti realizace systému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7139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cs-CZ" dirty="0" smtClean="0"/>
              <a:t>webové služby (REST API / SOAP)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není </a:t>
            </a:r>
            <a:r>
              <a:rPr lang="cs-CZ" dirty="0" err="1" smtClean="0"/>
              <a:t>realtime</a:t>
            </a:r>
            <a:endParaRPr lang="cs-CZ" dirty="0"/>
          </a:p>
          <a:p>
            <a:pPr lvl="1">
              <a:lnSpc>
                <a:spcPct val="100000"/>
              </a:lnSpc>
            </a:pPr>
            <a:r>
              <a:rPr lang="cs-CZ" dirty="0" smtClean="0"/>
              <a:t>veřejná adresa, nutnost </a:t>
            </a:r>
            <a:r>
              <a:rPr lang="cs-CZ" dirty="0" err="1" smtClean="0"/>
              <a:t>it</a:t>
            </a:r>
            <a:r>
              <a:rPr lang="cs-CZ" dirty="0" smtClean="0"/>
              <a:t> infrastruktury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tunelování VPN</a:t>
            </a:r>
          </a:p>
          <a:p>
            <a:pPr>
              <a:lnSpc>
                <a:spcPct val="100000"/>
              </a:lnSpc>
            </a:pPr>
            <a:r>
              <a:rPr lang="cs-CZ" dirty="0" smtClean="0"/>
              <a:t>XMPP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dostupné klientské knihovny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robustní serverová řešení</a:t>
            </a:r>
          </a:p>
          <a:p>
            <a:pPr lvl="1">
              <a:lnSpc>
                <a:spcPct val="100000"/>
              </a:lnSpc>
            </a:pPr>
            <a:r>
              <a:rPr lang="cs-CZ" dirty="0" smtClean="0"/>
              <a:t>složitost</a:t>
            </a:r>
          </a:p>
          <a:p>
            <a:pPr>
              <a:lnSpc>
                <a:spcPct val="100000"/>
              </a:lnSpc>
            </a:pPr>
            <a:r>
              <a:rPr lang="cs-CZ" dirty="0" err="1" smtClean="0"/>
              <a:t>mBaaS</a:t>
            </a:r>
            <a:r>
              <a:rPr lang="cs-CZ" dirty="0" smtClean="0"/>
              <a:t> (</a:t>
            </a:r>
            <a:r>
              <a:rPr lang="en-US" dirty="0"/>
              <a:t>mobile Backend as a Service). </a:t>
            </a:r>
            <a:endParaRPr lang="cs-CZ" dirty="0" smtClean="0"/>
          </a:p>
          <a:p>
            <a:pPr lvl="1">
              <a:lnSpc>
                <a:spcPct val="100000"/>
              </a:lnSpc>
            </a:pPr>
            <a:r>
              <a:rPr lang="cs-CZ" dirty="0" err="1" smtClean="0"/>
              <a:t>cloudová</a:t>
            </a:r>
            <a:r>
              <a:rPr lang="cs-CZ" dirty="0" smtClean="0"/>
              <a:t> služba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985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3" y="2173540"/>
            <a:ext cx="5795014" cy="365774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 škálovatelnosti</a:t>
            </a:r>
          </a:p>
          <a:p>
            <a:r>
              <a:rPr lang="cs-CZ" dirty="0" smtClean="0"/>
              <a:t>bez vlastní IT infrastruktury</a:t>
            </a:r>
            <a:endParaRPr lang="cs-CZ" dirty="0" smtClean="0"/>
          </a:p>
          <a:p>
            <a:r>
              <a:rPr lang="cs-CZ" dirty="0" smtClean="0"/>
              <a:t>„vlastní pravidla“</a:t>
            </a:r>
          </a:p>
          <a:p>
            <a:endParaRPr lang="cs-CZ" dirty="0" smtClean="0"/>
          </a:p>
          <a:p>
            <a:r>
              <a:rPr lang="cs-CZ" dirty="0" smtClean="0"/>
              <a:t>Technologie:</a:t>
            </a:r>
            <a:endParaRPr lang="cs-CZ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Android – mobilní aplikace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err="1" smtClean="0"/>
              <a:t>Firebase</a:t>
            </a:r>
            <a:r>
              <a:rPr lang="cs-CZ" dirty="0" smtClean="0"/>
              <a:t> – </a:t>
            </a:r>
            <a:r>
              <a:rPr lang="cs-CZ" dirty="0" err="1" smtClean="0"/>
              <a:t>serverless</a:t>
            </a:r>
            <a:r>
              <a:rPr lang="cs-CZ" dirty="0" smtClean="0"/>
              <a:t> řešení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Angular2 – webová administrace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78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Firebase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t="19078" r="87068" b="24798"/>
          <a:stretch/>
        </p:blipFill>
        <p:spPr>
          <a:xfrm>
            <a:off x="4161843" y="1686337"/>
            <a:ext cx="1747384" cy="4472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l="33267" t="13737" r="30593" b="1569"/>
          <a:stretch/>
        </p:blipFill>
        <p:spPr>
          <a:xfrm>
            <a:off x="6834427" y="484759"/>
            <a:ext cx="4700348" cy="5987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09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Mobilní aplikace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84" y="1918440"/>
            <a:ext cx="2384226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9" y="1918440"/>
            <a:ext cx="2384227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89" y="1918440"/>
            <a:ext cx="2384226" cy="423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1918441"/>
            <a:ext cx="2387381" cy="424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55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Webová administrace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5" t="8779" b="30424"/>
          <a:stretch/>
        </p:blipFill>
        <p:spPr>
          <a:xfrm>
            <a:off x="1027747" y="2196426"/>
            <a:ext cx="10582275" cy="35280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5739355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TM03457444[[fn=Základna]]</Template>
  <TotalTime>89</TotalTime>
  <Words>194</Words>
  <Application>Microsoft Office PowerPoint</Application>
  <PresentationFormat>Širokoúhlá obrazovka</PresentationFormat>
  <Paragraphs>54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Základ</vt:lpstr>
      <vt:lpstr> Bakalářská práce</vt:lpstr>
      <vt:lpstr>Motivace práce</vt:lpstr>
      <vt:lpstr>Zadání a cíl práce</vt:lpstr>
      <vt:lpstr>Požadavky na systém</vt:lpstr>
      <vt:lpstr>Možnosti realizace systému</vt:lpstr>
      <vt:lpstr>Vlastní řešení</vt:lpstr>
      <vt:lpstr>Firebase</vt:lpstr>
      <vt:lpstr>Mobilní aplikace</vt:lpstr>
      <vt:lpstr>Webová administrace</vt:lpstr>
      <vt:lpstr>Zhodnocení práce</vt:lpstr>
    </vt:vector>
  </TitlesOfParts>
  <Company>DATASYS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Bakalářská práce</dc:title>
  <dc:creator>Schrek Ondřej</dc:creator>
  <cp:lastModifiedBy>Schrek Ondřej</cp:lastModifiedBy>
  <cp:revision>11</cp:revision>
  <dcterms:created xsi:type="dcterms:W3CDTF">2017-04-08T15:03:40Z</dcterms:created>
  <dcterms:modified xsi:type="dcterms:W3CDTF">2017-06-11T13:31:58Z</dcterms:modified>
</cp:coreProperties>
</file>