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7523-A113-97FD-A333-0CE49DE1D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CEE5E-6D71-B1CE-7EA5-0796749BE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2FDD1-6494-E642-E5CA-590949B3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94F8-E503-4D47-A304-D19278F7B41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E0A76-2746-9792-84B5-951AB01EF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A68B8-3809-10F2-6737-68E36E94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1A5F-E42B-4176-AA77-E8550C6AA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F9DE3-FD58-2F81-9650-4E66FABE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7456E-C377-18B0-9538-3C4710F69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913D2-FA1C-716B-3D0D-A961F133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94F8-E503-4D47-A304-D19278F7B41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A7CBC-8E2C-A173-A06E-9C1FF4C9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D84C3-301E-5E69-1C6E-DB3F6D45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1A5F-E42B-4176-AA77-E8550C6AA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9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77315C-8ADD-342B-8CFF-ADBEC467A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5D705-F509-74E0-183A-AD0E12568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B4154-6E0A-2058-EB39-3E26E087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94F8-E503-4D47-A304-D19278F7B41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A49E1-B550-E83C-9D86-260D21E0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743E1-FF1B-9820-711D-50669C41D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1A5F-E42B-4176-AA77-E8550C6AA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0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0FBB-28F2-8954-7766-23568956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818F9-6039-9428-5AE1-6416B7F95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9D500-DBBE-E3F0-86BC-13C700E0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94F8-E503-4D47-A304-D19278F7B41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C0884-B463-C6BD-13C9-C25B77D3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7EA23-B21F-6A35-83FB-01821D9B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1A5F-E42B-4176-AA77-E8550C6AA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5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57BC-6668-76EB-6E54-F716682C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B4ED6-C57B-B44B-DBDA-2A5E5FD95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16662-9801-BED6-BF00-6543E06F8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94F8-E503-4D47-A304-D19278F7B41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E8EF1-A740-EF64-B849-07AF6E0B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E3B4C-BBE0-D41A-033B-B233D8C8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1A5F-E42B-4176-AA77-E8550C6AA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6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5D36-A349-8016-CF96-1B320258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FE324-9D91-E119-BA88-EE7A05321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D0698-F0AA-1062-069D-0CF73B1A4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BD387-75B3-7205-42F8-4517EA2F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94F8-E503-4D47-A304-D19278F7B41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ED4C2-FB55-0882-B63A-5894B15B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CCC24-5F9C-8D86-E24D-168ADE9F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1A5F-E42B-4176-AA77-E8550C6AA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0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697E-D4F8-6A00-F3F9-0BD45901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D5D62-72FD-DC93-8D7B-417C6DF7D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BC49A-6735-9159-C574-634B9CAA9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627F92-7916-A8F6-EA8F-E8A56D08E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DFF05-8D6B-907A-CE91-A3A902F7C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1E1CA5-FB8E-3182-476B-0240406EE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94F8-E503-4D47-A304-D19278F7B41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99C306-A2E8-C579-F0B5-A4D75DB3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78E96-EB23-C72F-8C30-2EAF45DA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1A5F-E42B-4176-AA77-E8550C6AA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1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6E3D0-E3AD-AD24-3A6A-1645E28EC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9F38A5-93CF-D3CF-B278-3E282CF7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94F8-E503-4D47-A304-D19278F7B41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F10B5-42E6-4A07-52C4-13C9BB5F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A5C5B-6B76-5A47-23B7-561A91CE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1A5F-E42B-4176-AA77-E8550C6AA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2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641A4-0093-1AE9-BDB5-8D5F75548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94F8-E503-4D47-A304-D19278F7B41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3B0C0-F0E8-7153-FF4F-9115EE59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80862-4669-B847-4610-5D25BB31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1A5F-E42B-4176-AA77-E8550C6AA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7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A1034-01B0-CA30-679F-F89A31905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07BE8-85AD-5D9F-73B6-36E8B2B56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CF33F-8040-0406-546B-569C93C94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7E6F9-89E2-5F88-44ED-08F0D16B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94F8-E503-4D47-A304-D19278F7B41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C6FCE-7CBF-9E7E-E025-2BD35B846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33960-5ED8-80BA-973D-4E3CBFA5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1A5F-E42B-4176-AA77-E8550C6AA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95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FC62-A5ED-9374-7A01-C174C143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F53E7C-CD9A-D666-FA06-0D258BE27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96AC9-7531-4766-B05C-C1B252CE0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7ED63-C6BC-57B0-E71A-76882E72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94F8-E503-4D47-A304-D19278F7B41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9AAAF-EE2B-DBDF-A642-11C155F4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10CE2-D902-5439-C2E0-7EB8325B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1A5F-E42B-4176-AA77-E8550C6AA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1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907983-CEAC-2B2D-BCB6-6DBF29A7B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07350-1F95-319F-AB8B-E119861DA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7A2A5-F1AB-E507-F81C-F166FC056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C94F8-E503-4D47-A304-D19278F7B41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1072E-9A8C-ECD9-959A-D612EC701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6C018-B25A-D18C-426A-1A56131B5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71A5F-E42B-4176-AA77-E8550C6AA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6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CDBD6-DE86-B0C1-AE16-ED3CDAF088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Some new plots</a:t>
            </a:r>
            <a:br>
              <a:rPr lang="en-US" dirty="0"/>
            </a:br>
            <a:r>
              <a:rPr lang="en-US" sz="4000" dirty="0"/>
              <a:t>for the </a:t>
            </a:r>
            <a:r>
              <a:rPr lang="en-US" sz="4000" dirty="0" err="1"/>
              <a:t>milliQan</a:t>
            </a:r>
            <a:r>
              <a:rPr lang="en-US" sz="4000" dirty="0"/>
              <a:t> cosmic muon background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4348E-045B-EC08-D131-AEDCCE821F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 July 2023</a:t>
            </a:r>
          </a:p>
          <a:p>
            <a:r>
              <a:rPr lang="en-US" sz="1800" dirty="0"/>
              <a:t>Anson </a:t>
            </a:r>
            <a:r>
              <a:rPr lang="en-US" sz="1800" dirty="0" err="1"/>
              <a:t>Kost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686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6B3E3B-82AA-5751-1F3E-144B3873B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6" y="2057397"/>
            <a:ext cx="3657607" cy="2743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E2DEFF-1411-0358-5297-9B33A7DFB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3" y="2057397"/>
            <a:ext cx="3657607" cy="27432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FAC35E-C6C0-6E73-312C-2CA8F0C9A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2057397"/>
            <a:ext cx="3657607" cy="27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1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4A02E1-57B7-06B2-68C6-4D23E6C32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38" y="1"/>
            <a:ext cx="9144004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5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EE6FA8-245C-36AA-D924-2F883CF6F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98" y="1"/>
            <a:ext cx="9144004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1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0F97D1-F4D3-6EC5-6891-1758AA815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99" y="2"/>
            <a:ext cx="9144002" cy="685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6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3075-C333-19A9-73C0-C71002B17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EBF37-67FD-19EE-AFB6-88B2B301C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soon:</a:t>
            </a:r>
          </a:p>
          <a:p>
            <a:pPr lvl="1"/>
            <a:r>
              <a:rPr lang="en-US" dirty="0"/>
              <a:t>Updated cuts for the plot data (sum up hits per slab per event)</a:t>
            </a:r>
          </a:p>
          <a:p>
            <a:r>
              <a:rPr lang="en-US" dirty="0"/>
              <a:t>Soon:</a:t>
            </a:r>
          </a:p>
          <a:p>
            <a:pPr lvl="1"/>
            <a:r>
              <a:rPr lang="en-US" dirty="0"/>
              <a:t>Analyze the run 3 sim data</a:t>
            </a:r>
          </a:p>
          <a:p>
            <a:pPr lvl="1"/>
            <a:r>
              <a:rPr lang="en-US" dirty="0"/>
              <a:t>Reduce the background and increase the sensitivity of </a:t>
            </a:r>
            <a:r>
              <a:rPr lang="en-US" dirty="0" err="1"/>
              <a:t>milliQan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Thanks, Ryan, for your fantastic guidance.</a:t>
            </a:r>
          </a:p>
        </p:txBody>
      </p:sp>
    </p:spTree>
    <p:extLst>
      <p:ext uri="{BB962C8B-B14F-4D97-AF65-F5344CB8AC3E}">
        <p14:creationId xmlns:p14="http://schemas.microsoft.com/office/powerpoint/2010/main" val="363963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61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Some new plots for the milliQan cosmic muon background</vt:lpstr>
      <vt:lpstr>PowerPoint Presentation</vt:lpstr>
      <vt:lpstr>PowerPoint Presentation</vt:lpstr>
      <vt:lpstr>PowerPoint Presentation</vt:lpstr>
      <vt:lpstr>PowerPoint Presentation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 Word</dc:creator>
  <cp:lastModifiedBy>MS Word</cp:lastModifiedBy>
  <cp:revision>16</cp:revision>
  <dcterms:created xsi:type="dcterms:W3CDTF">2023-07-10T15:07:57Z</dcterms:created>
  <dcterms:modified xsi:type="dcterms:W3CDTF">2023-07-10T17:45:16Z</dcterms:modified>
</cp:coreProperties>
</file>