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BA290-8195-C38B-1808-BC30D7CE4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28063D-FE63-CC8F-EDCB-3A160F80B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12754F-7720-3CFA-4B0B-0E818991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24A18-A346-7A02-C178-AF875393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F83CD-E954-EB4D-CA8F-F773D5D4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66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54613-FB97-6937-DB42-DF2DEB28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8DF296-2262-5A8A-072F-52110E120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64269A-0A9B-F80B-1FF6-53881743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00110-097C-F9A1-34EA-6443CD01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2539F-5B18-771C-26E3-A60756CE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1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6DF384-5133-C43C-5D65-3F3E37E56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1F9D8E-66CC-FE9F-60DD-F915AFC0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8E30F-21BE-6481-28C9-95C7F8ED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E6E37-F485-0472-9CBA-5400FC0D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B4C696-9172-5417-8245-06DC4363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8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AFF42-F465-F0D5-352E-92DFD631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BB369-45DA-E468-6B42-9373A4DC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18CB19-3A50-9B8B-3039-7C98A8FF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0B2BFE-2C14-5DE0-2ADE-3314C69C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8F03F-8D99-CB28-C2DB-575850D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7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F5490-AF5D-E99F-82E2-F4F71DC0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1C4AA4-AAF2-0A17-CE75-6E0F7B13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536A45-D3D6-2200-A17C-A49CBD0B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6B641-E563-7DD3-F475-5B228B47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A45A3-061A-4C3D-BCD5-14DB27BE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98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065E9-D954-35E5-41C9-BC9279F4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C461E-F62E-A200-9AA2-AA534475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19D945-5E87-E67D-10D0-F4EB804E2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6AC1C0-EB72-5467-DF7B-F8FF0AC1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8B6369-4F7E-EAC6-8CEB-BD95670E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E2FD63-150C-3BF4-1D93-1C3535CB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25642-0857-D492-8E32-B228BD42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60334-42E0-11C2-C7A8-D778BADB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100BF1-6CC1-3D4D-CF7E-53FF66776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DCEE63-0AF8-F1E2-EB17-9224AC7A0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1CE646-90B8-BD0E-1502-7FF9F4322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E7702A-9E90-472B-22CD-7CADBE21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604D14-3DA4-FD22-4578-05471961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85EC6A-216A-DD86-CF8F-4A399162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CA052-AF2D-9455-0C60-942004F4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FA211B-5238-8397-301D-0FCF441C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CB3161-6191-033C-7B23-31A7A08B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EE06CE-1AF9-43D4-55F1-88B255F6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8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E6F4A-36E0-3330-E4FA-E80D1EB8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DEC00A-0AD2-3E72-BBAC-AC27C0B7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9FF400-414F-5EB3-A3F2-F119A288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C3260-BE0D-0240-DC22-60F8EE14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F3C502-FA3F-5C0B-CC30-55BC7DAE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6261E5-EF1B-1B58-4C5C-FFD29033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2BB563-7831-9DC0-C038-41A8C07C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C587AE-9347-7E80-43A0-ACE38C2D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CD5A5E-B1C4-BAEB-7471-4B883315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79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1FFD8-1247-985C-16CE-97840E45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D607A4-1817-9204-EFA2-E26AE801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4978D6-E4C0-B5F4-F64C-50AEE3F45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9FA6CE-54CB-931D-FD1A-E00CA72D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69B975-4AA4-25DF-D24E-CCE2F780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8C7CE8-59EB-D9AA-370A-C287C89B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56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DBBC5A-7148-6903-AC14-A50DDF2B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907C67-019E-955E-75FD-57C1FC97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A313F-653E-260C-7FBA-7A5E3C966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95378-4D69-484A-A1A6-572C0C644DCC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11A779-C8B0-DAA1-8CED-F3F43BC19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41F24C-7E07-328E-D065-B27C38E8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61D2E-72CA-4411-B133-692527516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6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1815747-74EC-AF40-F2CD-A146AFB2ABC7}"/>
              </a:ext>
            </a:extLst>
          </p:cNvPr>
          <p:cNvSpPr/>
          <p:nvPr/>
        </p:nvSpPr>
        <p:spPr>
          <a:xfrm>
            <a:off x="1765300" y="1244600"/>
            <a:ext cx="52578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ysClr val="windowText" lastClr="000000"/>
                </a:solidFill>
              </a:rPr>
              <a:t>Computation on a quantum computer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59CA91-1C06-2C75-20B0-8307D3FB06C7}"/>
              </a:ext>
            </a:extLst>
          </p:cNvPr>
          <p:cNvSpPr/>
          <p:nvPr/>
        </p:nvSpPr>
        <p:spPr>
          <a:xfrm>
            <a:off x="1765300" y="2324100"/>
            <a:ext cx="52578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ysClr val="windowText" lastClr="000000"/>
                </a:solidFill>
              </a:rPr>
              <a:t>Computation on a classical computer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E1FE1F-60FC-0933-CE12-B427B2770D85}"/>
              </a:ext>
            </a:extLst>
          </p:cNvPr>
          <p:cNvSpPr/>
          <p:nvPr/>
        </p:nvSpPr>
        <p:spPr>
          <a:xfrm>
            <a:off x="1765300" y="3403600"/>
            <a:ext cx="52578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ysClr val="windowText" lastClr="000000"/>
                </a:solidFill>
              </a:rPr>
              <a:t>Computation on a quantum computer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5FAEFA1-2AD3-8EB8-CC88-E6D0BAF9CC6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394200" y="1752600"/>
            <a:ext cx="0" cy="5715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781C07D-127B-B07D-F83E-947E174F2614}"/>
              </a:ext>
            </a:extLst>
          </p:cNvPr>
          <p:cNvCxnSpPr/>
          <p:nvPr/>
        </p:nvCxnSpPr>
        <p:spPr>
          <a:xfrm>
            <a:off x="4394200" y="2832100"/>
            <a:ext cx="0" cy="5715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61928A4-A95F-9760-10CA-BFE981ECF650}"/>
              </a:ext>
            </a:extLst>
          </p:cNvPr>
          <p:cNvCxnSpPr/>
          <p:nvPr/>
        </p:nvCxnSpPr>
        <p:spPr>
          <a:xfrm>
            <a:off x="4394200" y="3911600"/>
            <a:ext cx="0" cy="5715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606858-7CBA-7ED5-988C-09E9635A59A3}"/>
              </a:ext>
            </a:extLst>
          </p:cNvPr>
          <p:cNvSpPr/>
          <p:nvPr/>
        </p:nvSpPr>
        <p:spPr>
          <a:xfrm>
            <a:off x="1765300" y="4419600"/>
            <a:ext cx="5257800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ysClr val="windowText" lastClr="000000"/>
                </a:solidFill>
              </a:rPr>
              <a:t>and so on.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3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FF72A-F902-5D26-DE6B-1F8B78307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F036EB-1A2E-823E-0433-3FA22FBE3DEC}"/>
              </a:ext>
            </a:extLst>
          </p:cNvPr>
          <p:cNvSpPr/>
          <p:nvPr/>
        </p:nvSpPr>
        <p:spPr>
          <a:xfrm>
            <a:off x="1765300" y="1244600"/>
            <a:ext cx="52578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ysClr val="windowText" lastClr="000000"/>
                </a:solidFill>
              </a:rPr>
              <a:t>Computation on a quantum computer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7C7C-6A70-7CE0-FA23-0C786295E419}"/>
              </a:ext>
            </a:extLst>
          </p:cNvPr>
          <p:cNvSpPr/>
          <p:nvPr/>
        </p:nvSpPr>
        <p:spPr>
          <a:xfrm>
            <a:off x="1765300" y="2324100"/>
            <a:ext cx="52578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ysClr val="windowText" lastClr="000000"/>
                </a:solidFill>
              </a:rPr>
              <a:t>Computation on a classical computer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ADBF9B-013E-E407-669A-6F65C1ABA352}"/>
              </a:ext>
            </a:extLst>
          </p:cNvPr>
          <p:cNvSpPr/>
          <p:nvPr/>
        </p:nvSpPr>
        <p:spPr>
          <a:xfrm>
            <a:off x="1765300" y="3403600"/>
            <a:ext cx="52578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Waiting for other users' jobs to finish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167668-E73F-4D3D-9634-C8227D170AB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394200" y="1752600"/>
            <a:ext cx="0" cy="5715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A65A57D-9C06-BC2A-F027-D44BCF663A11}"/>
              </a:ext>
            </a:extLst>
          </p:cNvPr>
          <p:cNvCxnSpPr/>
          <p:nvPr/>
        </p:nvCxnSpPr>
        <p:spPr>
          <a:xfrm>
            <a:off x="4394200" y="2832100"/>
            <a:ext cx="0" cy="5715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32BD980-141D-CBFA-4431-FC056774CDAC}"/>
              </a:ext>
            </a:extLst>
          </p:cNvPr>
          <p:cNvCxnSpPr/>
          <p:nvPr/>
        </p:nvCxnSpPr>
        <p:spPr>
          <a:xfrm>
            <a:off x="4394200" y="3911600"/>
            <a:ext cx="0" cy="5715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CC9FD2C-96F3-9EE5-72B5-54F53813A47E}"/>
              </a:ext>
            </a:extLst>
          </p:cNvPr>
          <p:cNvSpPr/>
          <p:nvPr/>
        </p:nvSpPr>
        <p:spPr>
          <a:xfrm>
            <a:off x="1765300" y="5613400"/>
            <a:ext cx="5257800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ysClr val="windowText" lastClr="000000"/>
                </a:solidFill>
              </a:rPr>
              <a:t>and so on.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70B1C4-8F76-CF38-DEEE-1849D1DAAC30}"/>
              </a:ext>
            </a:extLst>
          </p:cNvPr>
          <p:cNvSpPr/>
          <p:nvPr/>
        </p:nvSpPr>
        <p:spPr>
          <a:xfrm>
            <a:off x="1765300" y="4483100"/>
            <a:ext cx="52578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ysClr val="windowText" lastClr="000000"/>
                </a:solidFill>
              </a:rPr>
              <a:t>Computation on a quantum computer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D526C0A-ED61-868C-97FE-C0A4B2C45EC1}"/>
              </a:ext>
            </a:extLst>
          </p:cNvPr>
          <p:cNvCxnSpPr/>
          <p:nvPr/>
        </p:nvCxnSpPr>
        <p:spPr>
          <a:xfrm>
            <a:off x="4394200" y="4991100"/>
            <a:ext cx="0" cy="5715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6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46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>Hewlett Packard Enterprise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Yamanashi, Masafumi</dc:creator>
  <cp:lastModifiedBy>Yamanashi, Masafumi</cp:lastModifiedBy>
  <cp:revision>7</cp:revision>
  <dcterms:created xsi:type="dcterms:W3CDTF">2025-05-10T10:07:15Z</dcterms:created>
  <dcterms:modified xsi:type="dcterms:W3CDTF">2025-05-10T13:22:21Z</dcterms:modified>
</cp:coreProperties>
</file>