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73D3-48B3-4CFA-AD6E-7B02260E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C323C-32B8-4B09-B20B-095A1BB8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1548-1ECB-4BE2-9A56-48BCE588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6BAA-F7EF-4D3E-8DEA-8727ED4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EE05-E332-4207-AB5C-33D4FE94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C871-3B7E-4C7A-92B0-521AC8D8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D6F0-D3D7-4511-A33F-CF5E6E07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81D3-FB41-4CCF-8E20-E75AB6C1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5DF7-5CFB-467F-8850-27B9BC01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E879-88F9-4BFA-A064-26704CFD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6527C-F568-4697-9DB4-F88E2C929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C004-EDEB-4ED0-84F7-D1AEBC7B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E0-CBD4-46D2-A472-18936A9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248F-EB37-4E02-BA03-E8861EEE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5F49-EC79-47AE-AF9D-DB1A541D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9B38-82F5-41AB-B1C8-3CB99B52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D4FA-6DE1-449C-BBEC-77C6A59F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B672-9813-47EF-B815-751EED8E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7CC6-E4FA-4C38-B13B-ABA0B023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83A9-67EB-49CD-84FA-7589064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F0E3-AFE6-4533-BAA3-D21E80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84AA-DD07-4D49-9734-5918F90B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6E50-5E0F-493C-A733-D1EF54FF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5EB11-BEFE-4028-8910-0BD0AD73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9C81-F68C-4BF6-9137-8CD4C258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7F0C-408F-41C0-A510-A190CED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6DF7-9A3C-49E8-9CCD-B8EE48972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54820-B471-434E-BD1A-12339C5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82C5-049D-4E12-89AA-69CC5396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50BC-A993-4337-A7C2-DBEB8790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A030E-3564-4ACB-9703-721C428B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12C-931F-4070-A77B-26A48A60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F7679-6116-4E8A-B6A6-01CB2897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8C0DF-31AD-4E64-8ECE-3FC8D3BDD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FD15D-1954-4CF7-AEC3-42E56D970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9C577-F03D-46D1-8713-3866C410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1D1F0-B7DE-4D4B-A865-E7948DD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11ADB-2390-467C-84E5-1080D4F4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1722C-3C92-49D7-A46F-3CB68F45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88BF-506F-43D0-B432-F61E4EB3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DEFBC-EB68-4522-8DDA-B15C289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D568F-F400-40BB-94AA-980E628D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CA44A-FFFC-44E4-9518-34990A9E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85424-6215-4415-97CA-176DFA62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B2991-ABD5-44A2-B88F-55B465EA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C1B3A-A07D-47DF-A1EB-7CB5996C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61C2-2352-46E6-B79C-4396AE74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C236-6642-4824-856C-EF911BD4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5F8FC-8FA5-4C80-91DF-39A18BFE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5581-D889-4A4A-AAB7-3C2592DC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0081-BCB3-40EA-8D6B-AEED8603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D707A-095E-4797-BB24-E094DCAD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54D4-AB41-4CB6-913F-A6DA26CD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00C4B-5734-45BE-ACFD-1C8DF34AD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647D-AD44-416A-8570-3BA2F5DD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8EB4-03EA-4ED9-A10D-C907F9F4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7F1AA-547F-4559-ADC3-DFD91D74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40226-89A0-4B99-8052-5EBF047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02729-413E-4B7A-B336-B3C05063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ECC-3065-4685-BF89-F8BEF55B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9DB4-0963-4DCB-BD5A-C86CEE2B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07C5-0231-4568-875F-1A102C5916B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9197-D7C7-4CB8-A9FB-4D44F318C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D7D6-CB8A-4272-BFCC-514A74A5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D609-17B6-4EF8-9A75-23FA2FF4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8FA7-3DB2-4EA2-B1B3-6089408D6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F39F1-7A49-43A8-8531-B3C7B182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8AE834-FECE-42AE-80F2-FB924D9E6B9F}"/>
              </a:ext>
            </a:extLst>
          </p:cNvPr>
          <p:cNvSpPr/>
          <p:nvPr/>
        </p:nvSpPr>
        <p:spPr>
          <a:xfrm>
            <a:off x="5346441" y="2202024"/>
            <a:ext cx="914400" cy="9144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3AAF2-1187-4BE6-8E9E-DE962B8DA2FC}"/>
              </a:ext>
            </a:extLst>
          </p:cNvPr>
          <p:cNvSpPr/>
          <p:nvPr/>
        </p:nvSpPr>
        <p:spPr>
          <a:xfrm>
            <a:off x="3711986" y="2202024"/>
            <a:ext cx="914400" cy="9144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7B8F1D-AC13-4C89-92A6-CD5F96FCF6CB}"/>
              </a:ext>
            </a:extLst>
          </p:cNvPr>
          <p:cNvGrpSpPr/>
          <p:nvPr/>
        </p:nvGrpSpPr>
        <p:grpSpPr>
          <a:xfrm>
            <a:off x="5346441" y="3629550"/>
            <a:ext cx="914400" cy="914400"/>
            <a:chOff x="5346441" y="3629550"/>
            <a:chExt cx="914400" cy="914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8C6152-3813-4BD3-883B-60849C047E09}"/>
                </a:ext>
              </a:extLst>
            </p:cNvPr>
            <p:cNvSpPr/>
            <p:nvPr/>
          </p:nvSpPr>
          <p:spPr>
            <a:xfrm>
              <a:off x="5346441" y="3629550"/>
              <a:ext cx="914400" cy="914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Graphic 11" descr="Crown">
              <a:extLst>
                <a:ext uri="{FF2B5EF4-FFF2-40B4-BE49-F238E27FC236}">
                  <a16:creationId xmlns:a16="http://schemas.microsoft.com/office/drawing/2014/main" id="{7768DFDB-5BB0-4F4E-8F92-706E59DB8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4429" y="3807538"/>
              <a:ext cx="558423" cy="55842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8C539B-7062-40A5-B317-CFDDEBA7C4C5}"/>
              </a:ext>
            </a:extLst>
          </p:cNvPr>
          <p:cNvGrpSpPr/>
          <p:nvPr/>
        </p:nvGrpSpPr>
        <p:grpSpPr>
          <a:xfrm>
            <a:off x="3711986" y="3629550"/>
            <a:ext cx="914400" cy="914400"/>
            <a:chOff x="3711986" y="3629550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FB06E9-8DA6-4FF5-832B-E5535177ADA6}"/>
                </a:ext>
              </a:extLst>
            </p:cNvPr>
            <p:cNvSpPr/>
            <p:nvPr/>
          </p:nvSpPr>
          <p:spPr>
            <a:xfrm>
              <a:off x="3711986" y="3629550"/>
              <a:ext cx="914400" cy="9144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Crown">
              <a:extLst>
                <a:ext uri="{FF2B5EF4-FFF2-40B4-BE49-F238E27FC236}">
                  <a16:creationId xmlns:a16="http://schemas.microsoft.com/office/drawing/2014/main" id="{CC8F8495-8474-4B47-BD13-8FC6DFAF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974" y="3807537"/>
              <a:ext cx="558423" cy="55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14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Schroeder</dc:creator>
  <cp:lastModifiedBy>M Schroeder</cp:lastModifiedBy>
  <cp:revision>4</cp:revision>
  <dcterms:created xsi:type="dcterms:W3CDTF">2020-07-30T12:13:12Z</dcterms:created>
  <dcterms:modified xsi:type="dcterms:W3CDTF">2020-08-03T13:24:53Z</dcterms:modified>
</cp:coreProperties>
</file>