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33C92-1BEC-60BB-BE57-685CA0676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DC2B8-602A-6167-F8A8-CF5A05A9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16CF7B-0638-F5C1-43CB-900FDF6D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90A05-4AA7-D41B-5577-702B3943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E063D1-6693-37EC-1189-35A751CC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608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5728C-3599-0BFA-07FE-56679777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0F044E-FA0C-F197-7212-8F61BE5B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8AC31-FBA2-D7D1-D4C6-A32F8437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9AEA0-0D32-7082-1464-40CE63C4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40010-FD8F-CA32-7ACE-2697C512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75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A6279-238A-3173-63B0-4CA8FA881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92FFD0-4C22-42C5-DB86-B9C72783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D51EFE-8B79-5F32-2B01-C45729B3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B56D5-886D-C45D-8DC4-52FC5233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E5FEC-755E-6EEE-B5A7-28F53038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43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BC42B-7FE1-F5E4-C791-E77B4752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D7E85-7858-F938-556C-00F7885F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BC09D-C314-2B7E-46D5-3870D711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D65F66-C3FF-A884-6F95-596C0EDE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C38A0-BC09-477D-C0E3-15F60281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98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DD9ED-E5E9-D720-3EEB-DC85D4AE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7A71A4-FF8F-DB2F-AD9D-39E128C8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D8CA49-872D-68C9-8619-7BFD66BD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A7A9CA-AB03-9699-5A07-D36B5369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393FCC-B4D6-741A-A963-7B689FFE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40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338CB-E8EE-6BC8-551E-8ADBF9C3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2AB7E-53E9-7133-CB48-84DF71074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77402B-6BB8-368E-0FF2-3FB987CEC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6F6AE-C8F1-A81B-76AD-301F7EB8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95D748-178D-EB2B-D44B-B1E15296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F9E46-E377-8367-30C0-798F459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095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FB906-1BD0-1085-2850-358601F3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463000-9BC7-3D65-6191-AEB91A92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B8CFDC-7237-5332-8170-535202FA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8BF872-86D7-8A91-2978-BD6776A5A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C33EB4-1952-EB42-C1B3-CCABF6DC0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1B7A87-3FAA-0306-EDF2-78CA874B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79893-2798-A5B2-4F09-E0435AF3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AD718D-6099-2D72-222F-75BD36D6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58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F4381-7F9B-9196-4644-957EE49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22BE4A-663B-9D0C-2059-F935AC8F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E2EBAC-7F81-A506-D3EF-A9873D8B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5D83F6-44D5-2857-13F9-2A2643FB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01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C52745-69AA-832B-FBC8-F50CABBE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B5C911-0FC0-B24C-9AC7-BEBCA7FB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D969E4-8BDA-FA18-B11F-CEE8357C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30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E7F5F-76BB-E03F-330F-19F6BAC0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903B9-F74B-76D2-DD54-E7A57026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66DBC4-4386-6180-2ABF-8BAEF84DE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DA6E7D-CAC0-CBEF-D81A-21A41FC7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AAE421-38FD-D1DE-3EC2-130ABB2F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25430-E2A0-1656-0BA1-306B98F7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3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A4206-F999-DD9D-D14C-AE41AEB3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24985-C7F6-7EB4-3E43-397ABF606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0960CF-3E28-EBCE-A10C-F1B818F56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BD5B6-46E6-1E3B-EBAE-63B2CF81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07816-10FD-6CAB-69A0-EACE7BAC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E3CEC-E923-89FE-7D86-F78AD7DF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88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1ACBD3-4BDC-5FFA-EA63-19F055CB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C5EA5-C97E-3D24-EF93-4BED81D0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99B54-06C8-5837-671A-0755FE74C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B8CA-8D48-4D21-A60F-69520E1D36FF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E2C7B-F18B-341B-2813-86FE352EF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FC769-13F4-BC96-A3D5-62078A418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52E0-0BD3-494E-BA69-B9B6C05AF3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83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6940FBF-6970-A077-68C9-04B0E7032659}"/>
              </a:ext>
            </a:extLst>
          </p:cNvPr>
          <p:cNvSpPr/>
          <p:nvPr/>
        </p:nvSpPr>
        <p:spPr>
          <a:xfrm>
            <a:off x="2952466" y="746078"/>
            <a:ext cx="5577385" cy="5577385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bg1"/>
                </a:solidFill>
              </a:rPr>
              <a:t>Presentation</a:t>
            </a:r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  <a:p>
            <a:pPr algn="ctr"/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0BC95C7-C22C-B7CA-2D57-947721D0DF25}"/>
              </a:ext>
            </a:extLst>
          </p:cNvPr>
          <p:cNvSpPr/>
          <p:nvPr/>
        </p:nvSpPr>
        <p:spPr>
          <a:xfrm>
            <a:off x="3557516" y="1387522"/>
            <a:ext cx="4303593" cy="430359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Application</a:t>
            </a:r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107C0C8-666F-81A1-E780-7E35E8FB8F23}"/>
              </a:ext>
            </a:extLst>
          </p:cNvPr>
          <p:cNvSpPr/>
          <p:nvPr/>
        </p:nvSpPr>
        <p:spPr>
          <a:xfrm>
            <a:off x="4208060" y="1976653"/>
            <a:ext cx="3063920" cy="3063920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Domain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C07B952-6B19-D990-358F-E0A0DD5A4C1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52466" y="3534771"/>
            <a:ext cx="60505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0930060-B274-5FBB-C486-E33EB865358F}"/>
              </a:ext>
            </a:extLst>
          </p:cNvPr>
          <p:cNvCxnSpPr>
            <a:cxnSpLocks/>
          </p:cNvCxnSpPr>
          <p:nvPr/>
        </p:nvCxnSpPr>
        <p:spPr>
          <a:xfrm>
            <a:off x="7861109" y="3620496"/>
            <a:ext cx="660782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F951BF1-A1D8-2C28-40FE-7ECB6FCED332}"/>
              </a:ext>
            </a:extLst>
          </p:cNvPr>
          <p:cNvCxnSpPr>
            <a:cxnSpLocks/>
          </p:cNvCxnSpPr>
          <p:nvPr/>
        </p:nvCxnSpPr>
        <p:spPr>
          <a:xfrm flipH="1">
            <a:off x="6480411" y="1344305"/>
            <a:ext cx="344252" cy="53375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315732B-8F0F-21E2-0BBF-ED87CC539797}"/>
              </a:ext>
            </a:extLst>
          </p:cNvPr>
          <p:cNvCxnSpPr>
            <a:cxnSpLocks/>
          </p:cNvCxnSpPr>
          <p:nvPr/>
        </p:nvCxnSpPr>
        <p:spPr>
          <a:xfrm flipH="1">
            <a:off x="5262563" y="5988025"/>
            <a:ext cx="885825" cy="1926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564342E-3D4E-B3C0-3665-2D86993C9574}"/>
              </a:ext>
            </a:extLst>
          </p:cNvPr>
          <p:cNvCxnSpPr>
            <a:cxnSpLocks/>
          </p:cNvCxnSpPr>
          <p:nvPr/>
        </p:nvCxnSpPr>
        <p:spPr>
          <a:xfrm>
            <a:off x="5705475" y="1157288"/>
            <a:ext cx="3837" cy="133350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54C9EEA-8432-76ED-6EF9-31949DBA2796}"/>
              </a:ext>
            </a:extLst>
          </p:cNvPr>
          <p:cNvCxnSpPr>
            <a:cxnSpLocks/>
          </p:cNvCxnSpPr>
          <p:nvPr/>
        </p:nvCxnSpPr>
        <p:spPr>
          <a:xfrm flipH="1">
            <a:off x="6503797" y="2247900"/>
            <a:ext cx="464895" cy="4954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49951A9-0FEE-6ADE-B6CB-D706A117A768}"/>
              </a:ext>
            </a:extLst>
          </p:cNvPr>
          <p:cNvCxnSpPr>
            <a:cxnSpLocks/>
          </p:cNvCxnSpPr>
          <p:nvPr/>
        </p:nvCxnSpPr>
        <p:spPr>
          <a:xfrm flipH="1" flipV="1">
            <a:off x="6791325" y="4976315"/>
            <a:ext cx="354735" cy="49053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6AA4CD0-9702-4AA1-C8D6-0292DE6AB0E3}"/>
              </a:ext>
            </a:extLst>
          </p:cNvPr>
          <p:cNvCxnSpPr>
            <a:cxnSpLocks/>
          </p:cNvCxnSpPr>
          <p:nvPr/>
        </p:nvCxnSpPr>
        <p:spPr>
          <a:xfrm flipV="1">
            <a:off x="4387667" y="5083790"/>
            <a:ext cx="274821" cy="40902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74F4FCD-E624-767E-E39D-A720479AD118}"/>
              </a:ext>
            </a:extLst>
          </p:cNvPr>
          <p:cNvCxnSpPr>
            <a:stCxn id="4" idx="4"/>
          </p:cNvCxnSpPr>
          <p:nvPr/>
        </p:nvCxnSpPr>
        <p:spPr>
          <a:xfrm flipH="1" flipV="1">
            <a:off x="5740020" y="5691115"/>
            <a:ext cx="1139" cy="63234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45C7360-F55C-EE8A-301D-17B443F237FD}"/>
              </a:ext>
            </a:extLst>
          </p:cNvPr>
          <p:cNvSpPr txBox="1"/>
          <p:nvPr/>
        </p:nvSpPr>
        <p:spPr>
          <a:xfrm rot="19560938">
            <a:off x="6568763" y="5329028"/>
            <a:ext cx="130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91CDD97-129B-6B35-EC38-D420E9C73444}"/>
              </a:ext>
            </a:extLst>
          </p:cNvPr>
          <p:cNvSpPr txBox="1"/>
          <p:nvPr/>
        </p:nvSpPr>
        <p:spPr>
          <a:xfrm rot="2064278">
            <a:off x="3606612" y="5401784"/>
            <a:ext cx="147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31035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Schrutek</dc:creator>
  <cp:lastModifiedBy>Martin Schrutek</cp:lastModifiedBy>
  <cp:revision>2</cp:revision>
  <dcterms:created xsi:type="dcterms:W3CDTF">2023-11-15T10:43:36Z</dcterms:created>
  <dcterms:modified xsi:type="dcterms:W3CDTF">2023-11-15T10:44:16Z</dcterms:modified>
</cp:coreProperties>
</file>