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3b6dff4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3b6dff4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3b6dff4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3b6dff4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3b6dff4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3b6dff4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3b6dff4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3b6dff4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3b6dff4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33b6dff4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3b6dff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3b6dff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3b6dff4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3b6dff4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3b6dff4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3b6dff4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3b6dff4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3b6dff4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3b6dff4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3b6dff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3b6dff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3b6dff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3b6dff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3b6dff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3b6dff4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3b6dff4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housingwire.com/articles/29281-why-are-socal-housing-prices-running-so-hot" TargetMode="External"/><Relationship Id="rId4" Type="http://schemas.openxmlformats.org/officeDocument/2006/relationships/hyperlink" Target="https://tex.stackexchange.com/questions/429451/k-fold-cross-validation-figure-using-tikz-or-table" TargetMode="External"/><Relationship Id="rId5" Type="http://schemas.openxmlformats.org/officeDocument/2006/relationships/hyperlink" Target="https://tex.stackexchange.com/questions/429451/k-fold-cross-validation-figure-using-tikz-or-table" TargetMode="External"/><Relationship Id="rId6" Type="http://schemas.openxmlformats.org/officeDocument/2006/relationships/hyperlink" Target="https://stackoverflow.com/questions/7382039/chi-square-analysis-using-for-loop-in-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Modelling Value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Cube: Sicheng Chu, Yiwen Wang, Luke Zheng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Residuals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2924"/>
            <a:ext cx="3979274" cy="241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125" y="1804513"/>
            <a:ext cx="4394176" cy="23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6" y="1195737"/>
            <a:ext cx="6067425" cy="334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1550750" y="2342175"/>
            <a:ext cx="2645700" cy="102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1550750" y="2817363"/>
            <a:ext cx="2645700" cy="102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1538300" y="3687225"/>
            <a:ext cx="2645700" cy="102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1550750" y="4154250"/>
            <a:ext cx="2645700" cy="102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1550750" y="4345175"/>
            <a:ext cx="2645700" cy="102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4429225" y="1665775"/>
            <a:ext cx="2645700" cy="102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4429225" y="1882375"/>
            <a:ext cx="2645700" cy="102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4429225" y="3023700"/>
            <a:ext cx="2645700" cy="102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linear regressions on houses with basements and without basements (presence of garage,...)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 and interaction terms in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tuning of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543300" y="2282450"/>
            <a:ext cx="2171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/>
              <a:t>Thank you!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https://www.housingwire.com/articles/29281-why-are-socal-housing-prices-running-so-hot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https://tex.stackexchange.com/questions/429451/k-fold-cross-validation-figure-using-tikz-or-tabl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</a:t>
            </a:r>
            <a:endParaRPr sz="10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https://stackoverflow.com/questions/7382039/chi-square-analysis-using-for-loop-in-r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4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big money in real estate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Interpretable and robust model</a:t>
            </a:r>
            <a:endParaRPr/>
          </a:p>
        </p:txBody>
      </p:sp>
      <p:pic>
        <p:nvPicPr>
          <p:cNvPr descr="homepricesup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600" y="2836625"/>
            <a:ext cx="3686999" cy="17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Predictors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fewer variables in favor of interpretability and prevent overfitting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initial simple linear regressions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Rely on intuition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Predictors - Quantitative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0" y="999437"/>
            <a:ext cx="5453901" cy="372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725" y="1036200"/>
            <a:ext cx="2046300" cy="13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0725" y="2321200"/>
            <a:ext cx="2088500" cy="12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6725" y="3560250"/>
            <a:ext cx="2156489" cy="12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989" y="1171431"/>
            <a:ext cx="3885164" cy="18983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Predictors - Qualitative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275" y="1017725"/>
            <a:ext cx="5862575" cy="296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500" y="1017725"/>
            <a:ext cx="6157750" cy="38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Predictors - Cross-Validation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54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if our model overfits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5-fold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Withholds ⅕ of training data to be used testing data, while the remaining ⅘ is used to train the model.</a:t>
            </a:r>
            <a:endParaRPr/>
          </a:p>
        </p:txBody>
      </p:sp>
      <p:pic>
        <p:nvPicPr>
          <p:cNvPr descr="k-fold cross validation"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863" y="2695375"/>
            <a:ext cx="6380275" cy="19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Variable:      Qualitative Variable: Sale Condition, Basement Exposure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Quantitative Variable: Porch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Scale:                        Ground Living Area, Basement Finished Area Type1, Year Built,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</a:t>
            </a:r>
            <a:r>
              <a:rPr lang="en"/>
              <a:t>Year Remodeled</a:t>
            </a:r>
            <a:r>
              <a:rPr lang="en"/>
              <a:t>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Log transformation:  Sale Price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540"/>
            <a:ext cx="9144000" cy="35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14138" l="5390" r="53737" t="1600"/>
          <a:stretch/>
        </p:blipFill>
        <p:spPr>
          <a:xfrm>
            <a:off x="2238375" y="1304875"/>
            <a:ext cx="2274249" cy="243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0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lm = lm(LogPrice ~ scale(GrLivArea) + GarageCars + TRUE_Porch + SaleConNormal + scale(BsmtFinSF1) + CentralAir + baseExpoAverage + LotShape + LandContour  + Neighborhood + BldgType + OverallQual + YearBuilt + YearRemodAdd + OverallCond,  data = train)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- Linear Model Summary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9" y="1195725"/>
            <a:ext cx="6067425" cy="334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88426" r="0" t="0"/>
          <a:stretch/>
        </p:blipFill>
        <p:spPr>
          <a:xfrm>
            <a:off x="7867652" y="2208625"/>
            <a:ext cx="779325" cy="14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7721650" y="1590875"/>
            <a:ext cx="1181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MSE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5878750" y="4162425"/>
            <a:ext cx="1259100" cy="10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