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D26B-69E4-41F3-A6A0-DB45F64210E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4891-2266-44F6-842B-8E5F0F16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6" y="531223"/>
            <a:ext cx="1080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 You’re calculating the average lifetime of all CCSs present at each frame of a movie</a:t>
            </a:r>
          </a:p>
          <a:p>
            <a:r>
              <a:rPr lang="en-US" dirty="0" smtClean="0"/>
              <a:t>At the beginning and end of the movie, some structures are present—you decide to exclude these since you can’t</a:t>
            </a:r>
          </a:p>
          <a:p>
            <a:r>
              <a:rPr lang="en-US" dirty="0" smtClean="0"/>
              <a:t>calculate their lifetime.  You get a lifetime vs frame graph like this: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766" y="5756366"/>
            <a:ext cx="10773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lifetime at the beginning and end of the movie is artificially lowered because structures of longer lifetime are</a:t>
            </a:r>
          </a:p>
          <a:p>
            <a:r>
              <a:rPr lang="en-US" dirty="0" smtClean="0"/>
              <a:t>more likely to hit the edge of the movie and be excluded by your 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766" y="235131"/>
            <a:ext cx="345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  Lifetime end-correction: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56" y="0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275" y="4235131"/>
            <a:ext cx="87953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making some assumptions about the data (see last slides), we are able to correct for this.</a:t>
            </a:r>
          </a:p>
          <a:p>
            <a:r>
              <a:rPr lang="en-US" dirty="0" smtClean="0"/>
              <a:t>To do this, input your data into </a:t>
            </a:r>
            <a:r>
              <a:rPr lang="en-US" dirty="0" err="1" smtClean="0"/>
              <a:t>PlotAverageLifetime</a:t>
            </a:r>
            <a:r>
              <a:rPr lang="en-US" dirty="0" smtClean="0"/>
              <a:t> with “1,0” as the last 2 parameters.</a:t>
            </a:r>
          </a:p>
          <a:p>
            <a:r>
              <a:rPr lang="en-US" dirty="0" smtClean="0"/>
              <a:t>The data structure this function uses is explained in the comments.</a:t>
            </a:r>
          </a:p>
          <a:p>
            <a:r>
              <a:rPr lang="en-US" dirty="0" smtClean="0"/>
              <a:t>You can convert </a:t>
            </a:r>
            <a:r>
              <a:rPr lang="en-US" dirty="0" err="1" smtClean="0"/>
              <a:t>fxyc</a:t>
            </a:r>
            <a:r>
              <a:rPr lang="en-US" dirty="0" smtClean="0"/>
              <a:t> structure to this using fxyc2CLT.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EndCorrectionTest</a:t>
            </a:r>
            <a:r>
              <a:rPr lang="en-US" dirty="0" smtClean="0"/>
              <a:t> for further </a:t>
            </a:r>
            <a:r>
              <a:rPr lang="en-US" smtClean="0"/>
              <a:t>implementation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Scott D.</dc:creator>
  <cp:lastModifiedBy>Huber, Scott D.</cp:lastModifiedBy>
  <cp:revision>1</cp:revision>
  <dcterms:created xsi:type="dcterms:W3CDTF">2018-12-12T20:08:48Z</dcterms:created>
  <dcterms:modified xsi:type="dcterms:W3CDTF">2018-12-12T20:17:26Z</dcterms:modified>
</cp:coreProperties>
</file>