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6"/>
  </p:notesMasterIdLst>
  <p:sldIdLst>
    <p:sldId id="256" r:id="rId5"/>
  </p:sldIdLst>
  <p:sldSz cx="10080625" cy="56705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28665D-13AF-4C3C-9A99-0563C5ECF75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DD9"/>
    <a:srgbClr val="00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F3C1536-A217-46A6-BCA0-424326FEB937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25BC4A1-63C7-42A2-86EA-1E1AC581E12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5">
            <a:extLst>
              <a:ext uri="{FF2B5EF4-FFF2-40B4-BE49-F238E27FC236}">
                <a16:creationId xmlns:a16="http://schemas.microsoft.com/office/drawing/2014/main" id="{61A2E75D-72D2-4B84-9C54-39C6EFC99362}"/>
              </a:ext>
            </a:extLst>
          </p:cNvPr>
          <p:cNvSpPr/>
          <p:nvPr userDrawn="1"/>
        </p:nvSpPr>
        <p:spPr>
          <a:xfrm>
            <a:off x="5675672" y="3469243"/>
            <a:ext cx="374080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Referent: Max Mustermann</a:t>
            </a:r>
          </a:p>
          <a:p>
            <a:pPr algn="r"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Matrikelnummer: 123456</a:t>
            </a:r>
          </a:p>
        </p:txBody>
      </p:sp>
      <p:sp>
        <p:nvSpPr>
          <p:cNvPr id="5" name="CustomShape 8">
            <a:extLst>
              <a:ext uri="{FF2B5EF4-FFF2-40B4-BE49-F238E27FC236}">
                <a16:creationId xmlns:a16="http://schemas.microsoft.com/office/drawing/2014/main" id="{136DD7F0-E3F5-44B4-9D9B-5F80174DDE6D}"/>
              </a:ext>
            </a:extLst>
          </p:cNvPr>
          <p:cNvSpPr/>
          <p:nvPr userDrawn="1"/>
        </p:nvSpPr>
        <p:spPr>
          <a:xfrm flipV="1">
            <a:off x="664152" y="3447086"/>
            <a:ext cx="8752320" cy="9000"/>
          </a:xfrm>
          <a:custGeom>
            <a:avLst/>
            <a:gdLst/>
            <a:ahLst/>
            <a:cxnLst/>
            <a:rect l="l" t="t" r="r" b="b"/>
            <a:pathLst>
              <a:path w="24315" h="31">
                <a:moveTo>
                  <a:pt x="0" y="0"/>
                </a:moveTo>
                <a:lnTo>
                  <a:pt x="24315" y="28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CB6E79D-0902-4BAE-82C5-8927E7FED71D}"/>
              </a:ext>
            </a:extLst>
          </p:cNvPr>
          <p:cNvSpPr/>
          <p:nvPr userDrawn="1"/>
        </p:nvSpPr>
        <p:spPr>
          <a:xfrm>
            <a:off x="906972" y="2223464"/>
            <a:ext cx="826668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Titel der Bachelor-Thesis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FB573A-5682-4FFF-B352-AF9F00AC2CA1}"/>
              </a:ext>
            </a:extLst>
          </p:cNvPr>
          <p:cNvSpPr txBox="1"/>
          <p:nvPr userDrawn="1"/>
        </p:nvSpPr>
        <p:spPr>
          <a:xfrm>
            <a:off x="664152" y="3469243"/>
            <a:ext cx="3323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strike="noStrike" spc="-1" dirty="0">
                <a:solidFill>
                  <a:srgbClr val="000000"/>
                </a:solidFill>
                <a:latin typeface="+mn-lt"/>
                <a:ea typeface="Noto Sans CJK SC"/>
              </a:rPr>
              <a:t>Präsentation für das Kolloquium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strike="noStrike" spc="-1" dirty="0">
                <a:solidFill>
                  <a:srgbClr val="000000"/>
                </a:solidFill>
                <a:latin typeface="+mn-lt"/>
              </a:rPr>
              <a:t>Datum: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+mn-lt"/>
              </a:rPr>
              <a:t>dd.mm.yyyy</a:t>
            </a:r>
            <a:endParaRPr lang="de-DE" sz="1400" b="0" strike="noStrike" spc="-1" dirty="0">
              <a:solidFill>
                <a:srgbClr val="000000"/>
              </a:solidFill>
              <a:latin typeface="+mn-lt"/>
              <a:ea typeface="Noto Sans CJK SC"/>
            </a:endParaRPr>
          </a:p>
          <a:p>
            <a:endParaRPr lang="de-DE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8E83872-3CEE-41A6-B58E-0BAA5B594AF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42760" y="183503"/>
            <a:ext cx="4795103" cy="574443"/>
          </a:xfrm>
          <a:prstGeom prst="rect">
            <a:avLst/>
          </a:prstGeom>
        </p:spPr>
        <p:txBody>
          <a:bodyPr anchor="ctr"/>
          <a:lstStyle>
            <a:lvl1pPr marL="514350" indent="-514350" algn="ctr">
              <a:buFont typeface="+mj-lt"/>
              <a:buAutoNum type="arabicPeriod"/>
              <a:defRPr sz="2600" b="1"/>
            </a:lvl1pPr>
          </a:lstStyle>
          <a:p>
            <a:pPr lvl="0"/>
            <a:r>
              <a:rPr lang="de-DE" dirty="0" err="1"/>
              <a:t>Ueberschrift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B1E9EB6-9B29-4BBE-BE73-BB15393024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79" y="1047404"/>
            <a:ext cx="9717579" cy="42394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eil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641274A-1A32-44D0-85DA-F58876D9909F}"/>
              </a:ext>
            </a:extLst>
          </p:cNvPr>
          <p:cNvCxnSpPr>
            <a:cxnSpLocks/>
          </p:cNvCxnSpPr>
          <p:nvPr userDrawn="1"/>
        </p:nvCxnSpPr>
        <p:spPr>
          <a:xfrm>
            <a:off x="5040311" y="864394"/>
            <a:ext cx="1" cy="45259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4D9F3A74-5D3B-4F0B-A982-260AA348913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42760" y="183503"/>
            <a:ext cx="4795103" cy="574443"/>
          </a:xfrm>
          <a:prstGeom prst="rect">
            <a:avLst/>
          </a:prstGeom>
        </p:spPr>
        <p:txBody>
          <a:bodyPr anchor="ctr"/>
          <a:lstStyle>
            <a:lvl1pPr marL="514350" indent="-514350" algn="ctr">
              <a:buFont typeface="+mj-lt"/>
              <a:buAutoNum type="arabicPeriod"/>
              <a:defRPr sz="2600" b="1"/>
            </a:lvl1pPr>
          </a:lstStyle>
          <a:p>
            <a:pPr lvl="0"/>
            <a:r>
              <a:rPr lang="de-DE" dirty="0" err="1"/>
              <a:t>Ueberschrift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E86ABEE-0063-45C3-928C-00B3619BC0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249" y="1000919"/>
            <a:ext cx="4714049" cy="429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E8BA93AF-2B29-411E-A80D-CF8D3EB6A0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4327" y="1000919"/>
            <a:ext cx="4714049" cy="429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75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8C2A2A-453F-4FCA-B390-AAFC48A6B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36206" y="951706"/>
            <a:ext cx="5957887" cy="437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15091-B340-469B-876C-1286105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532" y="951706"/>
            <a:ext cx="3542506" cy="437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3B5117DC-A119-4E60-976A-63C57AEBDB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42760" y="183503"/>
            <a:ext cx="4795103" cy="574443"/>
          </a:xfrm>
          <a:prstGeom prst="rect">
            <a:avLst/>
          </a:prstGeom>
        </p:spPr>
        <p:txBody>
          <a:bodyPr anchor="ctr"/>
          <a:lstStyle>
            <a:lvl1pPr marL="514350" indent="-514350" algn="ctr">
              <a:buFont typeface="+mj-lt"/>
              <a:buAutoNum type="arabicPeriod"/>
              <a:defRPr sz="2600" b="1"/>
            </a:lvl1pPr>
          </a:lstStyle>
          <a:p>
            <a:pPr lvl="0"/>
            <a:r>
              <a:rPr lang="de-DE" dirty="0" err="1"/>
              <a:t>Ueberschrift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70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merksamk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B9B95E-FE15-46F3-9084-DB121749CE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2666" y="2304877"/>
            <a:ext cx="4755292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hgesprä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53C178-D109-4643-AEE4-E18B503492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2666" y="2484724"/>
            <a:ext cx="4755292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6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4140C17-749D-4B17-9EB1-EE2CE06D93F3}"/>
              </a:ext>
            </a:extLst>
          </p:cNvPr>
          <p:cNvSpPr txBox="1"/>
          <p:nvPr userDrawn="1"/>
        </p:nvSpPr>
        <p:spPr>
          <a:xfrm>
            <a:off x="2642760" y="207962"/>
            <a:ext cx="4795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52710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" y="5393734"/>
            <a:ext cx="1366185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Max Mustermann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614120" y="5393735"/>
            <a:ext cx="99504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de-DE" sz="1200" b="0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dd.mm.yyyy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72000" y="867904"/>
            <a:ext cx="9934920" cy="45310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Grafik 49"/>
          <p:cNvPicPr/>
          <p:nvPr/>
        </p:nvPicPr>
        <p:blipFill>
          <a:blip r:embed="rId9"/>
          <a:stretch/>
        </p:blipFill>
        <p:spPr>
          <a:xfrm>
            <a:off x="77040" y="72001"/>
            <a:ext cx="2316480" cy="707612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393974" y="5393735"/>
            <a:ext cx="50989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1E0A205-D14A-4C22-BEE4-C84EC40B30FF}" type="slidenum"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‹Nr.›</a:t>
            </a:fld>
            <a:endParaRPr lang="de-DE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74" r:id="rId4"/>
    <p:sldLayoutId id="2147483676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FOM_Praesentation_Vorlage_FS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6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AC1EE2A40FF43428ECBB31506B23CAC" ma:contentTypeVersion="13" ma:contentTypeDescription="Ein neues Dokument erstellen." ma:contentTypeScope="" ma:versionID="8863da33e14e20b8eab3f993f95d40c8">
  <xsd:schema xmlns:xsd="http://www.w3.org/2001/XMLSchema" xmlns:xs="http://www.w3.org/2001/XMLSchema" xmlns:p="http://schemas.microsoft.com/office/2006/metadata/properties" xmlns:ns3="a653897b-37ab-4003-8f17-59b9011f5036" xmlns:ns4="6e2544f9-4a5b-4f99-bb9e-d03ebdac924f" targetNamespace="http://schemas.microsoft.com/office/2006/metadata/properties" ma:root="true" ma:fieldsID="722c787c0589432c10564bf41dfce30b" ns3:_="" ns4:_="">
    <xsd:import namespace="a653897b-37ab-4003-8f17-59b9011f5036"/>
    <xsd:import namespace="6e2544f9-4a5b-4f99-bb9e-d03ebdac92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3897b-37ab-4003-8f17-59b9011f50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544f9-4a5b-4f99-bb9e-d03ebdac9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0AEC2-9294-4533-8866-C01411975EA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653897b-37ab-4003-8f17-59b9011f5036"/>
    <ds:schemaRef ds:uri="6e2544f9-4a5b-4f99-bb9e-d03ebdac924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87EC8D-3864-46B1-9D17-22A87CC3D6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F3CE6A-210A-4886-9C68-20509549DEE7}">
  <ds:schemaRefs>
    <ds:schemaRef ds:uri="http://purl.org/dc/elements/1.1/"/>
    <ds:schemaRef ds:uri="http://schemas.microsoft.com/office/2006/metadata/properties"/>
    <ds:schemaRef ds:uri="6e2544f9-4a5b-4f99-bb9e-d03ebdac924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a653897b-37ab-4003-8f17-59b9011f50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Benutzerdefiniert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StarSymbol</vt:lpstr>
      <vt:lpstr>Times New Roman</vt:lpstr>
      <vt:lpstr>FOM_Praesentation_Vorlage_FS</vt:lpstr>
      <vt:lpstr>PowerPoint-Präsentation</vt:lpstr>
    </vt:vector>
  </TitlesOfParts>
  <Company>Felix Schubert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FOM_Präsentation_Vorlage</dc:title>
  <dc:subject/>
  <dc:creator>Felix Schubert</dc:creator>
  <dc:description/>
  <cp:lastModifiedBy>Felix Schubert</cp:lastModifiedBy>
  <cp:revision>8</cp:revision>
  <dcterms:created xsi:type="dcterms:W3CDTF">2020-07-14T22:35:19Z</dcterms:created>
  <dcterms:modified xsi:type="dcterms:W3CDTF">2020-07-29T07:39:04Z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ContentTypeId">
    <vt:lpwstr>0x0101002AC1EE2A40FF43428ECBB31506B23CAC</vt:lpwstr>
  </property>
</Properties>
</file>