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photoAlbum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C2D1A-FA93-4746-A01F-1508FC22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C90C5C-8850-4247-BD42-8BB11CDAC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15EA6-8945-4D7E-85DA-5D6A8F38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6BE96-67F8-444F-91A5-25A38089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7C975-904C-4F26-A4F2-B210E736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35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CD0E3-67C2-483E-8765-D115205A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B63903-FFD0-4D12-BEE4-474056D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78FCC-446A-44AE-BA16-9A8C8B45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C81B5-E344-4FAC-91D0-1B69D09E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011F15-270C-424E-ACD1-7699F3D9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69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2E311F-54C3-495E-8902-5FE7D824E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DB5930-2392-4737-8235-7DE6AB2F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C03575-CE3E-49D1-90C6-7546677A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BCADB-4C79-4044-9335-85BD86F0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10BD8-600E-4DDF-9251-E1B1C69A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30825-1406-47A2-8340-C9C08330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5951A-F467-4BF8-B690-A9177D72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63512-97F1-44F3-9F22-55EBD228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2E4D1-E1F7-4251-8ECF-27203403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1E528-706C-477E-8AD2-CAF72512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7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5ED2B-A662-458D-BF61-8B908F85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A5AEC-543C-4AD4-9762-059D59A4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548D8-F0F6-4315-9D5F-ADF8DFFA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54DF0-9C82-4F71-A1E5-E49AEE9A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5E8FD-3C50-47D5-A49D-E4DB9FE4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F715-2370-4287-82CD-52501F4A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D4D7-B361-43E7-A7A4-F7A69AA4B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2C6627-4D38-47CF-9732-94B2E722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B9B4EF-C9A7-437E-A29B-3B441724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3506F-EEA2-4052-A739-31884062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7E7624-3A45-4F41-9CA8-9939A4C7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8A5C3-3BEB-44F4-BD96-64B04787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8D73F-8C88-4BD8-BB5B-95E01BD6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BF1A5C-7A51-48DC-946E-BFE66F19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403298-5FEF-484C-BE1D-D2A42736F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790C65-323A-4CDF-899B-FA5132856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742E20-6366-471D-98D9-CC52E4E1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F93AC5-7A12-4EE6-819F-A71959BF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50BCE8-8346-4717-B3EE-3541640C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6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447A0-EE3B-4686-A87B-824569CC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D67021-A2F9-484F-A2E0-1721D8F6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3E42E7-B49D-4F48-B140-963D1923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E6F63-8488-43FE-B1A0-0374162D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2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370C1F-FEE3-4050-9852-6C43689C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5E4F57-529D-4743-81AE-7BD9D84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EB994-6574-4126-A015-97F7C9C6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47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E4DC1-8461-42CF-B649-E632CBC1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5F115-8726-4EBB-8E18-088C44C3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669658-A54B-40CD-9294-DA5AAE02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51871B-D071-4011-A454-52D432C1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F111B3-5E55-4644-AF80-04EC3129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7EB08-DCCE-438B-A2DE-9391E109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67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DA9FA-C01F-48BF-B35A-B148ED8A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DA0DE6-7F31-4BCE-9C46-A73C47A67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D5471-9A5D-457E-9DE4-7255A3178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6024C0-0219-40D3-AD91-39F1C85B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5B5264-1A70-4C6D-B421-4F53B621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12433-E3F8-4F0B-A5F5-39BE0B5C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14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6279D6-D9FE-4C6F-9819-89718694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B048B0-7C14-4265-A509-976B4BD5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A972A-7F63-4D68-B9DD-6EF32A9CD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E424-2334-4358-9577-DD9C662B31C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6BFD7-5BA6-422F-823D-977947DB3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6D3B8C-5D00-4D87-85B8-98545986F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8E44-CDD9-4D89-B9CA-3E93820B8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48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ruß_2">
            <a:extLst>
              <a:ext uri="{FF2B5EF4-FFF2-40B4-BE49-F238E27FC236}">
                <a16:creationId xmlns:a16="http://schemas.microsoft.com/office/drawing/2014/main" id="{28AD8011-2374-417C-9687-646B9AF925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Hygieneplan_1">
            <a:extLst>
              <a:ext uri="{FF2B5EF4-FFF2-40B4-BE49-F238E27FC236}">
                <a16:creationId xmlns:a16="http://schemas.microsoft.com/office/drawing/2014/main" id="{E1D96B68-9901-4EC1-B07D-859D28231F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Hygieneplan_2">
            <a:extLst>
              <a:ext uri="{FF2B5EF4-FFF2-40B4-BE49-F238E27FC236}">
                <a16:creationId xmlns:a16="http://schemas.microsoft.com/office/drawing/2014/main" id="{F75872E5-466D-495B-8A2A-6522F9BA34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Hygieneplan_3">
            <a:extLst>
              <a:ext uri="{FF2B5EF4-FFF2-40B4-BE49-F238E27FC236}">
                <a16:creationId xmlns:a16="http://schemas.microsoft.com/office/drawing/2014/main" id="{C700A471-04C1-4F9A-BCFC-099AF5F012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Hygieneplan_4">
            <a:extLst>
              <a:ext uri="{FF2B5EF4-FFF2-40B4-BE49-F238E27FC236}">
                <a16:creationId xmlns:a16="http://schemas.microsoft.com/office/drawing/2014/main" id="{2AE34660-4773-403D-9A50-200A022428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2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ruß_1">
            <a:extLst>
              <a:ext uri="{FF2B5EF4-FFF2-40B4-BE49-F238E27FC236}">
                <a16:creationId xmlns:a16="http://schemas.microsoft.com/office/drawing/2014/main" id="{1E926F57-2432-4FAF-8ED4-A71CA56FEE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3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admin</cp:lastModifiedBy>
  <cp:revision>1</cp:revision>
  <dcterms:created xsi:type="dcterms:W3CDTF">2020-05-26T13:53:05Z</dcterms:created>
  <dcterms:modified xsi:type="dcterms:W3CDTF">2020-06-28T07:44:39Z</dcterms:modified>
</cp:coreProperties>
</file>