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38D"/>
    <a:srgbClr val="FCC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/>
    <p:restoredTop sz="94646"/>
  </p:normalViewPr>
  <p:slideViewPr>
    <p:cSldViewPr snapToGrid="0">
      <p:cViewPr>
        <p:scale>
          <a:sx n="190" d="100"/>
          <a:sy n="190" d="100"/>
        </p:scale>
        <p:origin x="7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D3A2-4D4E-8BBD-F6F5-BED671FF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A0E46-DB4D-471E-0E3A-D5D21FA2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B73D-A4F3-2B28-B9A3-B7976FB0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FDF1-937D-0905-5343-364DEC8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B545-A387-E013-ECE8-0B0B9556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2C0E-A5C9-687A-4088-3FBAC4ED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BF74-4F06-86FE-E2B8-9D6EE487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52FC9-224F-240B-CA14-95F77320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4B4C-74A0-219D-CD73-37627BF8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F27B-8331-49B7-4472-EFFF734E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23684-1E61-3B56-AFBB-7A3964EC2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F3E2A-7402-9B8B-153E-9AABD45A0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7CD2-E08C-9E86-0164-BF2497FB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B60B-183C-C5F3-8846-C2E835B5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90DC-3CBC-42F9-EE80-F8CA7555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089C-FC97-3A92-CAEA-8C06D44C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449A-9D69-5948-A69B-EBC54359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606F-BA41-73BD-F522-2732D2E6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439D-4F18-87F3-F1AB-5F06236E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AF43-5DB2-57A4-7EBA-D5D1615A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CEC7-ED40-5081-785A-51FDA2C2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40AAA-B1EF-EB82-B04B-71C99E26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D7B5-D706-9877-DEDD-6CB2D30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F3C8-02DD-97E3-4726-F19182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5C14-D9EA-F94C-B92E-7A1DE293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E810-8EFA-0959-4D5B-F2D0A64B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A2EE-CB04-912C-7A37-E5A1976D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09377-225E-AC4F-E4C7-1E6AC9AF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F9D1-2D61-0A99-6231-828B4380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EDE9-BF84-D8B1-0E05-A772BD76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3B39B-57A2-0A66-DDBF-AAEA39BD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6B81-3C48-EA83-C440-5C3EE337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D552-D014-A6B0-FF04-B35583E2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663D5-E540-10FE-06E3-8AB5124D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8090A-6FEF-9BEF-2A51-2954782D8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231A5-24A3-2EC9-EFE3-E95C9170D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D8CF8-F994-DFB2-2ABC-32D512DC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301CC-7A18-EA93-7B1A-862670AB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36526-F981-B520-F162-E34CA7A4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780B-12B4-8FD7-778A-6A64AF67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51185-B68E-3805-DAB0-5686C825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423EE-773F-052C-ACAC-E16E77F0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0A899-EBB7-8D47-2F69-2D6CFA29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0FB07-CFC5-8A70-D293-9690C9E3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2814D-00B6-7856-CFFD-0095F115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8CFD-E252-8AEB-6F40-6BDE3290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FBB7-0592-7667-CDF8-69DF78F2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618C-F037-40B2-2997-AE7AE8A3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694F0-C334-CAC3-AB76-7A234577F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9C7D-C725-D44D-D7A8-4467DC2F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3D557-7C7B-15FD-6308-3BE82A68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5C82-0D56-ADDB-A4F7-9C228FE7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A5EA-2441-1E9F-19AB-41784148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98FBF-5BB8-FBDC-5BA4-839775A31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A7854-4FB1-5819-F737-A4EDAD083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E43D8-4F7C-F97B-3FA6-3DF33A14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E5345-E4D3-6B4E-99F4-63026434576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933B4-BDCB-1A54-48EB-2D9FA21F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12BBF-C756-3BAE-CE60-41F59229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346FA5-D6D6-F34B-B0EE-6426AB67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europe with different colored countries/regions&#10;&#10;Description automatically generated">
            <a:extLst>
              <a:ext uri="{FF2B5EF4-FFF2-40B4-BE49-F238E27FC236}">
                <a16:creationId xmlns:a16="http://schemas.microsoft.com/office/drawing/2014/main" id="{96F53DC7-258E-0996-1BF2-C2F7D728085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7455" y="0"/>
            <a:ext cx="1285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F05FA8-C7CF-05D5-520A-7CB54B3525A3}"/>
              </a:ext>
            </a:extLst>
          </p:cNvPr>
          <p:cNvCxnSpPr>
            <a:cxnSpLocks/>
          </p:cNvCxnSpPr>
          <p:nvPr/>
        </p:nvCxnSpPr>
        <p:spPr>
          <a:xfrm>
            <a:off x="3098592" y="3557179"/>
            <a:ext cx="2052771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9267070-7808-DDA3-8FE6-08E31B92F8BD}"/>
              </a:ext>
            </a:extLst>
          </p:cNvPr>
          <p:cNvCxnSpPr>
            <a:cxnSpLocks/>
          </p:cNvCxnSpPr>
          <p:nvPr/>
        </p:nvCxnSpPr>
        <p:spPr>
          <a:xfrm>
            <a:off x="3429000" y="1499839"/>
            <a:ext cx="2209299" cy="204241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C252EC7-D22C-1F17-9125-ECA8204F3CBE}"/>
              </a:ext>
            </a:extLst>
          </p:cNvPr>
          <p:cNvGrpSpPr/>
          <p:nvPr/>
        </p:nvGrpSpPr>
        <p:grpSpPr>
          <a:xfrm>
            <a:off x="1786049" y="1872396"/>
            <a:ext cx="2213978" cy="2653259"/>
            <a:chOff x="637318" y="484551"/>
            <a:chExt cx="2213978" cy="2653259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C2825979-B555-493C-1B9A-44E2F91C164B}"/>
                </a:ext>
              </a:extLst>
            </p:cNvPr>
            <p:cNvSpPr/>
            <p:nvPr/>
          </p:nvSpPr>
          <p:spPr>
            <a:xfrm>
              <a:off x="667061" y="554637"/>
              <a:ext cx="2008683" cy="2548327"/>
            </a:xfrm>
            <a:prstGeom prst="roundRect">
              <a:avLst>
                <a:gd name="adj" fmla="val 401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95778F6-01B9-0E9E-D835-B400E3A19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318" y="484551"/>
              <a:ext cx="2213978" cy="2653259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9E6026E-EEAD-6080-4CE8-F1A3B522A64D}"/>
              </a:ext>
            </a:extLst>
          </p:cNvPr>
          <p:cNvGrpSpPr/>
          <p:nvPr/>
        </p:nvGrpSpPr>
        <p:grpSpPr>
          <a:xfrm>
            <a:off x="1818507" y="865448"/>
            <a:ext cx="2165004" cy="1041991"/>
            <a:chOff x="1846287" y="3429000"/>
            <a:chExt cx="2165004" cy="1041991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E1C4251-8473-A89A-7337-5AD278953ACF}"/>
                </a:ext>
              </a:extLst>
            </p:cNvPr>
            <p:cNvSpPr/>
            <p:nvPr/>
          </p:nvSpPr>
          <p:spPr>
            <a:xfrm>
              <a:off x="1846287" y="3429001"/>
              <a:ext cx="2008683" cy="1041990"/>
            </a:xfrm>
            <a:prstGeom prst="roundRect">
              <a:avLst>
                <a:gd name="adj" fmla="val 718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B6B90A4-2144-877E-13D0-4BF093F1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6287" y="3429000"/>
              <a:ext cx="2165004" cy="1030954"/>
            </a:xfrm>
            <a:prstGeom prst="rect">
              <a:avLst/>
            </a:prstGeom>
          </p:spPr>
        </p:pic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FED23B3-79FB-9522-FFF0-B96805558D5C}"/>
              </a:ext>
            </a:extLst>
          </p:cNvPr>
          <p:cNvCxnSpPr>
            <a:cxnSpLocks/>
          </p:cNvCxnSpPr>
          <p:nvPr/>
        </p:nvCxnSpPr>
        <p:spPr>
          <a:xfrm>
            <a:off x="3473605" y="4707311"/>
            <a:ext cx="1222917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840FEE-3747-4377-4235-689331037700}"/>
              </a:ext>
            </a:extLst>
          </p:cNvPr>
          <p:cNvGrpSpPr/>
          <p:nvPr/>
        </p:nvGrpSpPr>
        <p:grpSpPr>
          <a:xfrm>
            <a:off x="10195375" y="5389342"/>
            <a:ext cx="1076445" cy="1187717"/>
            <a:chOff x="8291813" y="4698010"/>
            <a:chExt cx="1076445" cy="1187717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FC2D80FD-BFBC-0B1C-65E2-4782A5085E63}"/>
                </a:ext>
              </a:extLst>
            </p:cNvPr>
            <p:cNvSpPr/>
            <p:nvPr/>
          </p:nvSpPr>
          <p:spPr>
            <a:xfrm>
              <a:off x="8333772" y="4716684"/>
              <a:ext cx="925974" cy="1169043"/>
            </a:xfrm>
            <a:prstGeom prst="roundRect">
              <a:avLst>
                <a:gd name="adj" fmla="val 7188"/>
              </a:avLst>
            </a:prstGeom>
            <a:solidFill>
              <a:srgbClr val="F8E38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C899085-A62D-6A63-EE91-CD0702865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1743" y="4905910"/>
              <a:ext cx="1006515" cy="931958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439E204-0382-EB83-2FDB-76E25CA96F1A}"/>
                </a:ext>
              </a:extLst>
            </p:cNvPr>
            <p:cNvSpPr txBox="1"/>
            <p:nvPr/>
          </p:nvSpPr>
          <p:spPr>
            <a:xfrm>
              <a:off x="8291813" y="4698010"/>
              <a:ext cx="859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Legend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CB3D09-155F-E3A7-D2DB-0BAFE576136A}"/>
              </a:ext>
            </a:extLst>
          </p:cNvPr>
          <p:cNvCxnSpPr>
            <a:cxnSpLocks/>
          </p:cNvCxnSpPr>
          <p:nvPr/>
        </p:nvCxnSpPr>
        <p:spPr>
          <a:xfrm flipH="1" flipV="1">
            <a:off x="5378721" y="4212940"/>
            <a:ext cx="1172620" cy="1708358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BDDAD6C-3421-8C84-462B-7598A8DB5CFD}"/>
              </a:ext>
            </a:extLst>
          </p:cNvPr>
          <p:cNvGrpSpPr/>
          <p:nvPr/>
        </p:nvGrpSpPr>
        <p:grpSpPr>
          <a:xfrm>
            <a:off x="1835023" y="4514618"/>
            <a:ext cx="2148488" cy="2131973"/>
            <a:chOff x="1835023" y="4213927"/>
            <a:chExt cx="2148488" cy="2131973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8ABFA09C-28ED-3AD0-3403-AF81F86D2A9A}"/>
                </a:ext>
              </a:extLst>
            </p:cNvPr>
            <p:cNvSpPr/>
            <p:nvPr/>
          </p:nvSpPr>
          <p:spPr>
            <a:xfrm>
              <a:off x="1835023" y="4243450"/>
              <a:ext cx="2008683" cy="2072928"/>
            </a:xfrm>
            <a:prstGeom prst="roundRect">
              <a:avLst>
                <a:gd name="adj" fmla="val 385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8BD8392-B5F6-88D8-3067-746672181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1538" y="4213927"/>
              <a:ext cx="2131973" cy="2131973"/>
            </a:xfrm>
            <a:prstGeom prst="rect">
              <a:avLst/>
            </a:prstGeom>
          </p:spPr>
        </p:pic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F60986-CFCB-0041-D09F-59BCE140636F}"/>
              </a:ext>
            </a:extLst>
          </p:cNvPr>
          <p:cNvCxnSpPr/>
          <p:nvPr/>
        </p:nvCxnSpPr>
        <p:spPr>
          <a:xfrm flipV="1">
            <a:off x="4309946" y="4973444"/>
            <a:ext cx="0" cy="68029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1B1D43-3907-7B96-2BC6-9003CE4EAEEC}"/>
              </a:ext>
            </a:extLst>
          </p:cNvPr>
          <p:cNvCxnSpPr>
            <a:cxnSpLocks/>
          </p:cNvCxnSpPr>
          <p:nvPr/>
        </p:nvCxnSpPr>
        <p:spPr>
          <a:xfrm>
            <a:off x="5900364" y="681452"/>
            <a:ext cx="0" cy="1767105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EF61167-9ACE-0E11-6BDD-59A2E1210363}"/>
              </a:ext>
            </a:extLst>
          </p:cNvPr>
          <p:cNvGrpSpPr/>
          <p:nvPr/>
        </p:nvGrpSpPr>
        <p:grpSpPr>
          <a:xfrm>
            <a:off x="5900364" y="5796049"/>
            <a:ext cx="2215707" cy="783626"/>
            <a:chOff x="6735453" y="1625038"/>
            <a:chExt cx="2215707" cy="78362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7449F1E3-09CD-9615-BF67-7E9AB92CE434}"/>
                </a:ext>
              </a:extLst>
            </p:cNvPr>
            <p:cNvSpPr/>
            <p:nvPr/>
          </p:nvSpPr>
          <p:spPr>
            <a:xfrm>
              <a:off x="6735453" y="1625038"/>
              <a:ext cx="2008683" cy="783626"/>
            </a:xfrm>
            <a:prstGeom prst="roundRect">
              <a:avLst>
                <a:gd name="adj" fmla="val 828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120" descr="A screenshot of a game&#10;&#10;Description automatically generated">
              <a:extLst>
                <a:ext uri="{FF2B5EF4-FFF2-40B4-BE49-F238E27FC236}">
                  <a16:creationId xmlns:a16="http://schemas.microsoft.com/office/drawing/2014/main" id="{1A9BF660-AF69-B77F-A666-C5A943617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4090" y="1650241"/>
              <a:ext cx="2167070" cy="733219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66455A4-28EC-851A-A5EA-9DE8D77D5897}"/>
              </a:ext>
            </a:extLst>
          </p:cNvPr>
          <p:cNvGrpSpPr/>
          <p:nvPr/>
        </p:nvGrpSpPr>
        <p:grpSpPr>
          <a:xfrm>
            <a:off x="3861178" y="5387607"/>
            <a:ext cx="2109295" cy="1192068"/>
            <a:chOff x="6283828" y="1749956"/>
            <a:chExt cx="2109295" cy="1192068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BB231DB4-CE39-51E0-2A40-4587F076260E}"/>
                </a:ext>
              </a:extLst>
            </p:cNvPr>
            <p:cNvSpPr/>
            <p:nvPr/>
          </p:nvSpPr>
          <p:spPr>
            <a:xfrm>
              <a:off x="6283828" y="1757534"/>
              <a:ext cx="2008683" cy="1184490"/>
            </a:xfrm>
            <a:prstGeom prst="roundRect">
              <a:avLst>
                <a:gd name="adj" fmla="val 330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94D3EA0-CB42-B19C-43A5-B49D7AB2E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3828" y="1749956"/>
              <a:ext cx="2109295" cy="1189452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5BD6A0A-2E50-B3E9-0DD8-C08A1BF0BA77}"/>
              </a:ext>
            </a:extLst>
          </p:cNvPr>
          <p:cNvGrpSpPr/>
          <p:nvPr/>
        </p:nvGrpSpPr>
        <p:grpSpPr>
          <a:xfrm>
            <a:off x="5151363" y="497457"/>
            <a:ext cx="2463397" cy="367991"/>
            <a:chOff x="9611851" y="2681868"/>
            <a:chExt cx="2463397" cy="367991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74E5312E-2D8F-6808-451D-00ADCF629AA7}"/>
                </a:ext>
              </a:extLst>
            </p:cNvPr>
            <p:cNvSpPr/>
            <p:nvPr/>
          </p:nvSpPr>
          <p:spPr>
            <a:xfrm>
              <a:off x="9839209" y="2681868"/>
              <a:ext cx="2008683" cy="367991"/>
            </a:xfrm>
            <a:prstGeom prst="roundRect">
              <a:avLst>
                <a:gd name="adj" fmla="val 873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 descr="A black and red circle with a blue stripe&#10;&#10;Description automatically generated">
              <a:extLst>
                <a:ext uri="{FF2B5EF4-FFF2-40B4-BE49-F238E27FC236}">
                  <a16:creationId xmlns:a16="http://schemas.microsoft.com/office/drawing/2014/main" id="{8A5A9C95-EEEA-9898-CC16-9EFCC851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11851" y="2727948"/>
              <a:ext cx="2463397" cy="277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4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Schuemie, Martijn [JRDNL]</dc:creator>
  <cp:lastModifiedBy>Schuemie, Martijn [JRDNL]</cp:lastModifiedBy>
  <cp:revision>6</cp:revision>
  <dcterms:created xsi:type="dcterms:W3CDTF">2024-09-18T06:57:01Z</dcterms:created>
  <dcterms:modified xsi:type="dcterms:W3CDTF">2024-09-18T08:38:59Z</dcterms:modified>
</cp:coreProperties>
</file>