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65" r:id="rId6"/>
    <p:sldId id="268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1" autoAdjust="0"/>
    <p:restoredTop sz="94660"/>
  </p:normalViewPr>
  <p:slideViewPr>
    <p:cSldViewPr snapToGrid="0">
      <p:cViewPr>
        <p:scale>
          <a:sx n="100" d="100"/>
          <a:sy n="100" d="100"/>
        </p:scale>
        <p:origin x="2226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21AF-70E7-9EB4-C7FF-02E47F1D0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080FF-15F4-2B07-DA54-A5AEBA324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82AA0-313E-8E48-5775-BEE4EA19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B9E-9C29-4954-B6C1-264648A7511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C4CC6-A3AF-C332-1795-45FED3D7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4DD01-948E-19DB-D49D-FC943790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863-5DAE-40DD-88AD-7FB6DB7D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7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AEC6-0972-C055-AA57-63CDAF77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9E861-2EF9-BA27-69D4-1EEB2A831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DD8C7-D3A2-3510-D4B9-76B6A321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B9E-9C29-4954-B6C1-264648A7511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027DE-639C-BC52-1E73-85036A17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875C-3D59-1759-2E83-DB931064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863-5DAE-40DD-88AD-7FB6DB7D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8387F-C378-30C2-0400-F2C6EE629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2C76-9E76-87BC-5073-79EC99101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591B-3A74-6A15-B6F7-8B054BB7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B9E-9C29-4954-B6C1-264648A7511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1D0FD-76E1-8009-CD2A-AC33B38E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666C9-8EE7-86D1-443C-81704048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863-5DAE-40DD-88AD-7FB6DB7D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3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482E-344B-48C2-FF14-EFE3FBFC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AA62-EEDA-CB76-32DB-55C26913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D6A72-3365-3063-590A-B749BC74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B9E-9C29-4954-B6C1-264648A7511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03B92-D9CA-7E8F-6F29-ECDF240B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6292C-B2ED-EF2C-988B-979D0D23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863-5DAE-40DD-88AD-7FB6DB7D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7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39C0-121F-089B-0756-F1D65BB9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3C20-E887-D73B-496E-797D7FDB3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23B3-EBC3-BB88-64F0-B8DEA4AC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B9E-9C29-4954-B6C1-264648A7511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EE886-B67A-026D-9423-81688388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B69C-A1E6-ADB7-BA19-5BD15B00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863-5DAE-40DD-88AD-7FB6DB7D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104F-A531-BF46-EC58-83E9D793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59B3B-0679-DB97-C90F-D8E0CBDBA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3FF60-642F-2C70-CFAF-9F4334D04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9F544-1A9A-EA87-8A47-D246CCF6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B9E-9C29-4954-B6C1-264648A7511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E8B53-AC7A-DC79-D25C-D7ACEFE0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F6B9E-AD25-CFAC-2A0C-D68D827E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863-5DAE-40DD-88AD-7FB6DB7D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8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EBED-DA12-7D89-A5FA-83AD9CB9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52DAF-86E2-480F-FD26-951DAC9E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70745-F447-1A4C-B73A-4236FD61E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A404F-339A-C8B0-CBAB-BFC6DC9B1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83190-A4EE-10BC-73E3-18238A94B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D0B03-08E7-3CBC-C2E3-C480DB43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B9E-9C29-4954-B6C1-264648A7511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6A854-37CD-A47A-63EA-E56763D28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86F8F-DD62-8D4A-7328-80FB75EB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863-5DAE-40DD-88AD-7FB6DB7D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0672-C70F-996A-DBCD-463E3D9A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385FB-8B70-FFBD-5A79-90B22AE2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B9E-9C29-4954-B6C1-264648A7511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9229D-F61C-3980-5994-E97A882C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DE3F1-C9DA-5A03-50B5-50A79FA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863-5DAE-40DD-88AD-7FB6DB7D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93C91-0A1A-C7C4-8F27-4AF4B7E1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B9E-9C29-4954-B6C1-264648A7511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24A97-39AF-EB52-2473-4F7F0BD2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CA86B-E7A2-A1E9-0B27-40F0D93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863-5DAE-40DD-88AD-7FB6DB7D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D525-4B67-7BB4-67E1-943A48C7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CF0F-9B7F-5B5F-F5E4-A9B67150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A885A-562C-1F56-5BC1-2DED3AF3A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8278C-7483-F968-6AEE-1711D44D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B9E-9C29-4954-B6C1-264648A7511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CF1BA-92A7-E361-9A10-B9A5C061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6C73E-114B-7D85-E791-55285886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863-5DAE-40DD-88AD-7FB6DB7D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F386-1E17-5AF6-0343-0F3FE5ED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EFD33-C669-9D66-6A5A-A794DC980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467E1-738E-E272-D483-1F15C920F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47620-3B7A-C9DC-5D7C-0F4A9ADD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E3B9E-9C29-4954-B6C1-264648A7511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BC306-5611-AFA7-6DFB-C3E0E976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4AC87-10C8-2CE3-9305-147AF2C8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863-5DAE-40DD-88AD-7FB6DB7D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D1D25-BEA8-14C9-9E40-DCC37DF1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7863B-2F5D-9F8C-5526-B3B6AD7BA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F8A2E-0C17-AA10-C32A-F9AF030FA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3B9E-9C29-4954-B6C1-264648A7511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2FB8-00D9-C2D1-CB16-97D873817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CDC04-22BB-02B5-70B3-E6F0ABBD3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0863-5DAE-40DD-88AD-7FB6DB7D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8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45FAF-DB52-B9F4-8367-3615A947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43184"/>
            <a:ext cx="10905066" cy="297163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1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DB91EE-439F-867F-D6ED-8899E2A1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1" y="6187877"/>
            <a:ext cx="2459972" cy="6701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1CA64-D08F-8573-F350-9B86C73E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9970"/>
            <a:ext cx="12192000" cy="497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DB91EE-439F-867F-D6ED-8899E2A1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1" y="6187877"/>
            <a:ext cx="2459972" cy="670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AD24B3-EE59-EC46-8148-A5BA70EA4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613"/>
            <a:ext cx="12192000" cy="48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7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DB91EE-439F-867F-D6ED-8899E2A1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1" y="6187877"/>
            <a:ext cx="2459972" cy="670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43BF71-06FB-AD9B-71CF-ED28A9FF7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810"/>
            <a:ext cx="12192000" cy="58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7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DB91EE-439F-867F-D6ED-8899E2A1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1" y="6187877"/>
            <a:ext cx="2459972" cy="670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4F00EA-FFA4-333E-DF9D-96DC78B7A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5024"/>
            <a:ext cx="12192000" cy="44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3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DB91EE-439F-867F-D6ED-8899E2A1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1" y="6187877"/>
            <a:ext cx="2459972" cy="670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D1B05E-E758-E8AD-0905-E6D448420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2" y="0"/>
            <a:ext cx="11071412" cy="60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6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2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3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0" name="Isosceles Triangle 103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Isosceles Triangle 104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C385A-AE9B-CE5B-211E-80CCE88C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8" y="1899359"/>
            <a:ext cx="1900568" cy="2558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59921B-4114-6AF9-36AF-93F56CAB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6" y="1899360"/>
            <a:ext cx="1709416" cy="2558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CC277-A2F6-726A-39B6-0C2A401F6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542" y="1899358"/>
            <a:ext cx="1709416" cy="2655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4089A4-FBC4-DD34-2A65-54D2A5697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958" y="1899358"/>
            <a:ext cx="2744371" cy="2558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5A420F-788A-0715-8DCD-7FC4D0ECB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6763" y="1836906"/>
            <a:ext cx="2208105" cy="27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636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9CC277-A2F6-726A-39B6-0C2A401F64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21" r="2" b="2"/>
          <a:stretch>
            <a:fillRect/>
          </a:stretch>
        </p:blipFill>
        <p:spPr>
          <a:xfrm>
            <a:off x="196731" y="170453"/>
            <a:ext cx="3794884" cy="65170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5A420F-788A-0715-8DCD-7FC4D0ECB6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624" r="-4" b="20928"/>
          <a:stretch>
            <a:fillRect/>
          </a:stretch>
        </p:blipFill>
        <p:spPr>
          <a:xfrm>
            <a:off x="4184141" y="165371"/>
            <a:ext cx="3826711" cy="3176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59921B-4114-6AF9-36AF-93F56CABFB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344" r="-2" b="27152"/>
          <a:stretch>
            <a:fillRect/>
          </a:stretch>
        </p:blipFill>
        <p:spPr>
          <a:xfrm>
            <a:off x="8193992" y="159910"/>
            <a:ext cx="3826711" cy="3181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4089A4-FBC4-DD34-2A65-54D2A56972F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32" r="2" b="9186"/>
          <a:stretch>
            <a:fillRect/>
          </a:stretch>
        </p:blipFill>
        <p:spPr>
          <a:xfrm>
            <a:off x="4184141" y="3512234"/>
            <a:ext cx="3826711" cy="31753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4C385A-AE9B-CE5B-211E-80CCE88C241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6151" r="4" b="22119"/>
          <a:stretch>
            <a:fillRect/>
          </a:stretch>
        </p:blipFill>
        <p:spPr>
          <a:xfrm>
            <a:off x="8193992" y="3505966"/>
            <a:ext cx="3826711" cy="31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55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05A420F-788A-0715-8DCD-7FC4D0ECB6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873" r="-2" b="28179"/>
          <a:stretch>
            <a:fillRect/>
          </a:stretch>
        </p:blipFill>
        <p:spPr>
          <a:xfrm>
            <a:off x="6176433" y="10"/>
            <a:ext cx="6015567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920044"/>
                </a:lnTo>
                <a:lnTo>
                  <a:pt x="2469659" y="3920044"/>
                </a:lnTo>
                <a:lnTo>
                  <a:pt x="2469659" y="3103224"/>
                </a:lnTo>
                <a:lnTo>
                  <a:pt x="0" y="3103224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CC277-A2F6-726A-39B6-0C2A401F64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774" r="2" b="30361"/>
          <a:stretch>
            <a:fillRect/>
          </a:stretch>
        </p:blipFill>
        <p:spPr>
          <a:xfrm>
            <a:off x="20" y="4069976"/>
            <a:ext cx="3535311" cy="27880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4C385A-AE9B-CE5B-211E-80CCE88C24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102" r="1" b="25071"/>
          <a:stretch>
            <a:fillRect/>
          </a:stretch>
        </p:blipFill>
        <p:spPr>
          <a:xfrm>
            <a:off x="3696199" y="3257176"/>
            <a:ext cx="4789093" cy="3600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4089A4-FBC4-DD34-2A65-54D2A56972F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384" r="1" b="18735"/>
          <a:stretch>
            <a:fillRect/>
          </a:stretch>
        </p:blipFill>
        <p:spPr>
          <a:xfrm>
            <a:off x="1" y="10"/>
            <a:ext cx="6015567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103224"/>
                </a:lnTo>
                <a:lnTo>
                  <a:pt x="3545908" y="3103224"/>
                </a:lnTo>
                <a:lnTo>
                  <a:pt x="3545908" y="3920044"/>
                </a:lnTo>
                <a:lnTo>
                  <a:pt x="0" y="3920044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59921B-4114-6AF9-36AF-93F56CABFBD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8854" r="-2" b="28661"/>
          <a:stretch>
            <a:fillRect/>
          </a:stretch>
        </p:blipFill>
        <p:spPr>
          <a:xfrm>
            <a:off x="8646161" y="4069976"/>
            <a:ext cx="3545840" cy="27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9" name="Freeform: Shape 1048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3" name="Freeform: Shape 1052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7" name="Freeform: Shape 1056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9921B-4114-6AF9-36AF-93F56CABF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87" y="463674"/>
            <a:ext cx="2147569" cy="32173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4089A4-FBC4-DD34-2A65-54D2A5697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788" y="378015"/>
            <a:ext cx="1334927" cy="12448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5A420F-788A-0715-8DCD-7FC4D0ECB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28" y="5010261"/>
            <a:ext cx="1038753" cy="1278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CC277-A2F6-726A-39B6-0C2A401F6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350" y="3147577"/>
            <a:ext cx="1371794" cy="2126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4C385A-AE9B-CE5B-211E-80CCE88C2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213" y="2842309"/>
            <a:ext cx="238886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15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4C385A-AE9B-CE5B-211E-80CCE88C2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8" y="1899359"/>
            <a:ext cx="1900568" cy="2558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59921B-4114-6AF9-36AF-93F56CAB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6" y="1899360"/>
            <a:ext cx="1709416" cy="2558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CC277-A2F6-726A-39B6-0C2A401F6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542" y="1899358"/>
            <a:ext cx="1709416" cy="2655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4089A4-FBC4-DD34-2A65-54D2A5697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958" y="1899358"/>
            <a:ext cx="2744371" cy="25583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5A420F-788A-0715-8DCD-7FC4D0ECB6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6763" y="1836906"/>
            <a:ext cx="2208105" cy="271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6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45FAF-DB52-B9F4-8367-3615A947C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43184"/>
            <a:ext cx="10905066" cy="29716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7209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DB91EE-439F-867F-D6ED-8899E2A1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1" y="6187877"/>
            <a:ext cx="2459972" cy="670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6CFFC8-27F7-4004-DD4E-E4B84E17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216" y="0"/>
            <a:ext cx="9690220" cy="60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80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DB91EE-439F-867F-D6ED-8899E2A1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1" y="6187877"/>
            <a:ext cx="2459972" cy="670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C23455-558C-13BE-1601-5E4E779A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0341"/>
            <a:ext cx="12192000" cy="57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5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Schuerstedt</dc:creator>
  <cp:lastModifiedBy>Marcus Schuerstedt</cp:lastModifiedBy>
  <cp:revision>1</cp:revision>
  <dcterms:created xsi:type="dcterms:W3CDTF">2025-08-18T13:45:17Z</dcterms:created>
  <dcterms:modified xsi:type="dcterms:W3CDTF">2025-08-18T13:57:39Z</dcterms:modified>
</cp:coreProperties>
</file>