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7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6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5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3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1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1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49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F97AB-9655-4143-8416-4457C375F3C9}" v="53" dt="2020-04-13T11:41:1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3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ult" userId="3a2c93ce427878e7" providerId="LiveId" clId="{0A8F97AB-9655-4143-8416-4457C375F3C9}"/>
    <pc:docChg chg="undo custSel modSld modMainMaster">
      <pc:chgData name="Christoph Schult" userId="3a2c93ce427878e7" providerId="LiveId" clId="{0A8F97AB-9655-4143-8416-4457C375F3C9}" dt="2020-04-13T11:42:00.858" v="2269" actId="20577"/>
      <pc:docMkLst>
        <pc:docMk/>
      </pc:docMkLst>
      <pc:sldChg chg="addSp delSp modSp">
        <pc:chgData name="Christoph Schult" userId="3a2c93ce427878e7" providerId="LiveId" clId="{0A8F97AB-9655-4143-8416-4457C375F3C9}" dt="2020-04-13T11:42:00.858" v="2269" actId="20577"/>
        <pc:sldMkLst>
          <pc:docMk/>
          <pc:sldMk cId="4051331809" sldId="256"/>
        </pc:sldMkLst>
        <pc:spChg chg="add del mod">
          <ac:chgData name="Christoph Schult" userId="3a2c93ce427878e7" providerId="LiveId" clId="{0A8F97AB-9655-4143-8416-4457C375F3C9}" dt="2020-04-13T10:57:32.994" v="28" actId="478"/>
          <ac:spMkLst>
            <pc:docMk/>
            <pc:sldMk cId="4051331809" sldId="256"/>
            <ac:spMk id="5" creationId="{72A0BA9C-63B1-479D-AE2D-A2C90DAFFAFA}"/>
          </ac:spMkLst>
        </pc:spChg>
        <pc:spChg chg="add del mod">
          <ac:chgData name="Christoph Schult" userId="3a2c93ce427878e7" providerId="LiveId" clId="{0A8F97AB-9655-4143-8416-4457C375F3C9}" dt="2020-04-13T10:58:40.060" v="138" actId="11529"/>
          <ac:spMkLst>
            <pc:docMk/>
            <pc:sldMk cId="4051331809" sldId="256"/>
            <ac:spMk id="9" creationId="{ED33DEBB-BDFF-4922-943C-BA91E9E909D5}"/>
          </ac:spMkLst>
        </pc:spChg>
        <pc:spChg chg="add del mod">
          <ac:chgData name="Christoph Schult" userId="3a2c93ce427878e7" providerId="LiveId" clId="{0A8F97AB-9655-4143-8416-4457C375F3C9}" dt="2020-04-13T11:00:14.520" v="141" actId="11529"/>
          <ac:spMkLst>
            <pc:docMk/>
            <pc:sldMk cId="4051331809" sldId="256"/>
            <ac:spMk id="10" creationId="{D8754F71-7EBB-4247-9F8E-5923E4340937}"/>
          </ac:spMkLst>
        </pc:spChg>
        <pc:spChg chg="add del mod">
          <ac:chgData name="Christoph Schult" userId="3a2c93ce427878e7" providerId="LiveId" clId="{0A8F97AB-9655-4143-8416-4457C375F3C9}" dt="2020-04-13T11:16:09.472" v="612" actId="478"/>
          <ac:spMkLst>
            <pc:docMk/>
            <pc:sldMk cId="4051331809" sldId="256"/>
            <ac:spMk id="11" creationId="{EF2E5F2B-8B20-4D9C-B23E-3129F3A42968}"/>
          </ac:spMkLst>
        </pc:spChg>
        <pc:spChg chg="del mod topLvl">
          <ac:chgData name="Christoph Schult" userId="3a2c93ce427878e7" providerId="LiveId" clId="{0A8F97AB-9655-4143-8416-4457C375F3C9}" dt="2020-04-13T10:56:20.707" v="5" actId="478"/>
          <ac:spMkLst>
            <pc:docMk/>
            <pc:sldMk cId="4051331809" sldId="256"/>
            <ac:spMk id="54" creationId="{0DFBAEA3-3552-493E-A817-E0638C7367BB}"/>
          </ac:spMkLst>
        </pc:spChg>
        <pc:spChg chg="del mod topLvl">
          <ac:chgData name="Christoph Schult" userId="3a2c93ce427878e7" providerId="LiveId" clId="{0A8F97AB-9655-4143-8416-4457C375F3C9}" dt="2020-04-13T10:56:22.656" v="6" actId="478"/>
          <ac:spMkLst>
            <pc:docMk/>
            <pc:sldMk cId="4051331809" sldId="256"/>
            <ac:spMk id="55" creationId="{EBAC6B15-ECCF-4F04-9A82-93E6757AD0F0}"/>
          </ac:spMkLst>
        </pc:spChg>
        <pc:spChg chg="mod topLvl">
          <ac:chgData name="Christoph Schult" userId="3a2c93ce427878e7" providerId="LiveId" clId="{0A8F97AB-9655-4143-8416-4457C375F3C9}" dt="2020-04-13T11:30:30.114" v="931" actId="14100"/>
          <ac:spMkLst>
            <pc:docMk/>
            <pc:sldMk cId="4051331809" sldId="256"/>
            <ac:spMk id="56" creationId="{36F2B6C4-18FA-41B8-ACFB-0275B39EB4FA}"/>
          </ac:spMkLst>
        </pc:spChg>
        <pc:spChg chg="del mod topLvl">
          <ac:chgData name="Christoph Schult" userId="3a2c93ce427878e7" providerId="LiveId" clId="{0A8F97AB-9655-4143-8416-4457C375F3C9}" dt="2020-04-13T10:56:58.886" v="13" actId="478"/>
          <ac:spMkLst>
            <pc:docMk/>
            <pc:sldMk cId="4051331809" sldId="256"/>
            <ac:spMk id="86" creationId="{D341DC81-FDC3-4B41-A47D-793AFB8CF55D}"/>
          </ac:spMkLst>
        </pc:spChg>
        <pc:spChg chg="mod topLvl">
          <ac:chgData name="Christoph Schult" userId="3a2c93ce427878e7" providerId="LiveId" clId="{0A8F97AB-9655-4143-8416-4457C375F3C9}" dt="2020-04-13T11:31:14.785" v="956" actId="1037"/>
          <ac:spMkLst>
            <pc:docMk/>
            <pc:sldMk cId="4051331809" sldId="256"/>
            <ac:spMk id="87" creationId="{8676B94A-A0F3-436B-B533-EA625FF51281}"/>
          </ac:spMkLst>
        </pc:spChg>
        <pc:spChg chg="mod topLvl">
          <ac:chgData name="Christoph Schult" userId="3a2c93ce427878e7" providerId="LiveId" clId="{0A8F97AB-9655-4143-8416-4457C375F3C9}" dt="2020-04-13T11:31:05.156" v="935" actId="14100"/>
          <ac:spMkLst>
            <pc:docMk/>
            <pc:sldMk cId="4051331809" sldId="256"/>
            <ac:spMk id="88" creationId="{A0AB0497-E6FC-44C8-9C88-E7A43768A8C5}"/>
          </ac:spMkLst>
        </pc:spChg>
        <pc:spChg chg="del mod topLvl">
          <ac:chgData name="Christoph Schult" userId="3a2c93ce427878e7" providerId="LiveId" clId="{0A8F97AB-9655-4143-8416-4457C375F3C9}" dt="2020-04-13T10:57:18.479" v="18" actId="478"/>
          <ac:spMkLst>
            <pc:docMk/>
            <pc:sldMk cId="4051331809" sldId="256"/>
            <ac:spMk id="91" creationId="{1B6A8D3E-2C32-4108-88CA-71D16E609985}"/>
          </ac:spMkLst>
        </pc:spChg>
        <pc:spChg chg="mod topLvl">
          <ac:chgData name="Christoph Schult" userId="3a2c93ce427878e7" providerId="LiveId" clId="{0A8F97AB-9655-4143-8416-4457C375F3C9}" dt="2020-04-13T11:33:35.409" v="1007" actId="14100"/>
          <ac:spMkLst>
            <pc:docMk/>
            <pc:sldMk cId="4051331809" sldId="256"/>
            <ac:spMk id="93" creationId="{90B93785-B7A0-4E60-AB3F-918B8E744CAE}"/>
          </ac:spMkLst>
        </pc:spChg>
        <pc:spChg chg="del mod topLvl">
          <ac:chgData name="Christoph Schult" userId="3a2c93ce427878e7" providerId="LiveId" clId="{0A8F97AB-9655-4143-8416-4457C375F3C9}" dt="2020-04-13T10:57:15.352" v="17" actId="478"/>
          <ac:spMkLst>
            <pc:docMk/>
            <pc:sldMk cId="4051331809" sldId="256"/>
            <ac:spMk id="98" creationId="{BCB5EDDD-6F67-41AD-A6C6-34FEA7B6F4BF}"/>
          </ac:spMkLst>
        </pc:spChg>
        <pc:spChg chg="mod topLvl">
          <ac:chgData name="Christoph Schult" userId="3a2c93ce427878e7" providerId="LiveId" clId="{0A8F97AB-9655-4143-8416-4457C375F3C9}" dt="2020-04-13T11:14:46.605" v="539" actId="164"/>
          <ac:spMkLst>
            <pc:docMk/>
            <pc:sldMk cId="4051331809" sldId="256"/>
            <ac:spMk id="99" creationId="{F02B11A7-82EC-4C42-9D8E-FD06F2060BCF}"/>
          </ac:spMkLst>
        </pc:spChg>
        <pc:spChg chg="mod topLvl">
          <ac:chgData name="Christoph Schult" userId="3a2c93ce427878e7" providerId="LiveId" clId="{0A8F97AB-9655-4143-8416-4457C375F3C9}" dt="2020-04-13T11:14:46.605" v="539" actId="164"/>
          <ac:spMkLst>
            <pc:docMk/>
            <pc:sldMk cId="4051331809" sldId="256"/>
            <ac:spMk id="100" creationId="{2311B040-05FA-4834-8CF6-69D355A1F3C8}"/>
          </ac:spMkLst>
        </pc:spChg>
        <pc:spChg chg="mod topLvl">
          <ac:chgData name="Christoph Schult" userId="3a2c93ce427878e7" providerId="LiveId" clId="{0A8F97AB-9655-4143-8416-4457C375F3C9}" dt="2020-04-13T11:33:43.440" v="1018" actId="1035"/>
          <ac:spMkLst>
            <pc:docMk/>
            <pc:sldMk cId="4051331809" sldId="256"/>
            <ac:spMk id="105" creationId="{216E445D-E3ED-458B-9AF4-23D63FDD3626}"/>
          </ac:spMkLst>
        </pc:spChg>
        <pc:spChg chg="add del mod">
          <ac:chgData name="Christoph Schult" userId="3a2c93ce427878e7" providerId="LiveId" clId="{0A8F97AB-9655-4143-8416-4457C375F3C9}" dt="2020-04-13T11:00:08.767" v="139" actId="478"/>
          <ac:spMkLst>
            <pc:docMk/>
            <pc:sldMk cId="4051331809" sldId="256"/>
            <ac:spMk id="106" creationId="{62E55478-96BC-406E-9284-AC2689C36B2A}"/>
          </ac:spMkLst>
        </pc:spChg>
        <pc:spChg chg="add del mod">
          <ac:chgData name="Christoph Schult" userId="3a2c93ce427878e7" providerId="LiveId" clId="{0A8F97AB-9655-4143-8416-4457C375F3C9}" dt="2020-04-13T11:16:07.940" v="611" actId="478"/>
          <ac:spMkLst>
            <pc:docMk/>
            <pc:sldMk cId="4051331809" sldId="256"/>
            <ac:spMk id="201" creationId="{D5EEE185-FA6D-41BA-9D11-B0FDA3BA5E2F}"/>
          </ac:spMkLst>
        </pc:spChg>
        <pc:spChg chg="add del mod">
          <ac:chgData name="Christoph Schult" userId="3a2c93ce427878e7" providerId="LiveId" clId="{0A8F97AB-9655-4143-8416-4457C375F3C9}" dt="2020-04-13T11:16:05.952" v="610" actId="478"/>
          <ac:spMkLst>
            <pc:docMk/>
            <pc:sldMk cId="4051331809" sldId="256"/>
            <ac:spMk id="244" creationId="{3EDF303E-5420-4D7A-9A7C-F3C1A9B83402}"/>
          </ac:spMkLst>
        </pc:spChg>
        <pc:spChg chg="add del mod">
          <ac:chgData name="Christoph Schult" userId="3a2c93ce427878e7" providerId="LiveId" clId="{0A8F97AB-9655-4143-8416-4457C375F3C9}" dt="2020-04-13T11:16:04.266" v="609" actId="478"/>
          <ac:spMkLst>
            <pc:docMk/>
            <pc:sldMk cId="4051331809" sldId="256"/>
            <ac:spMk id="287" creationId="{6C0264AE-527D-4C03-AC0C-ADBD87542AA3}"/>
          </ac:spMkLst>
        </pc:spChg>
        <pc:spChg chg="add del mod">
          <ac:chgData name="Christoph Schult" userId="3a2c93ce427878e7" providerId="LiveId" clId="{0A8F97AB-9655-4143-8416-4457C375F3C9}" dt="2020-04-13T11:15:54.607" v="604" actId="478"/>
          <ac:spMkLst>
            <pc:docMk/>
            <pc:sldMk cId="4051331809" sldId="256"/>
            <ac:spMk id="330" creationId="{FA2A5998-153E-4FCB-B83A-F53104AE0F0F}"/>
          </ac:spMkLst>
        </pc:spChg>
        <pc:spChg chg="mod">
          <ac:chgData name="Christoph Schult" userId="3a2c93ce427878e7" providerId="LiveId" clId="{0A8F97AB-9655-4143-8416-4457C375F3C9}" dt="2020-04-13T11:16:55.425" v="624" actId="20577"/>
          <ac:spMkLst>
            <pc:docMk/>
            <pc:sldMk cId="4051331809" sldId="256"/>
            <ac:spMk id="338" creationId="{A4DE445E-7F6E-49CD-9C0A-DAD7575E79C0}"/>
          </ac:spMkLst>
        </pc:spChg>
        <pc:spChg chg="mod">
          <ac:chgData name="Christoph Schult" userId="3a2c93ce427878e7" providerId="LiveId" clId="{0A8F97AB-9655-4143-8416-4457C375F3C9}" dt="2020-04-13T11:16:51.658" v="623" actId="20577"/>
          <ac:spMkLst>
            <pc:docMk/>
            <pc:sldMk cId="4051331809" sldId="256"/>
            <ac:spMk id="339" creationId="{8344BE87-11BB-43AE-BF19-9115714915F5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0" creationId="{95DC1CF0-CEEE-4AA4-AB2B-CB21A1B960C4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1" creationId="{6AF7B71E-5BA3-4F1B-A404-F8B9C1666B6A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2" creationId="{70D54D4C-41F4-4697-A64A-2C37869BA77D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3" creationId="{08A6E863-95F7-4A8F-A88B-6175D2B0F699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4" creationId="{5C81DB4A-5786-4A9B-B8AD-22ABCE539321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5" creationId="{A79F16DD-98AD-4B35-A490-EE9FBF406764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6" creationId="{E7D76AC0-2454-44E3-9EE1-BFA665A745A6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49" creationId="{01BAB112-0C05-42E5-8735-7C32D7A76DD4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50" creationId="{983BF632-B51A-4300-A45F-1944099FBAF3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52" creationId="{3DEC459F-5721-44F2-80CE-F93460270BCA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53" creationId="{1444B958-6FC0-4E47-AC41-BECB8FAC3686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54" creationId="{A4E730AC-B075-4A69-A260-A63FFB58947D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55" creationId="{CFA0A963-2B31-47D6-9D8B-C8C3F6E97986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58" creationId="{408A63A1-F405-4C8A-9FA2-74192805CBBB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59" creationId="{A6312E4C-57A7-4218-BD31-340DF1237A34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61" creationId="{D2D28E7F-0DCD-44F2-9B6B-27A173E3DD22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62" creationId="{7E5B018A-DCB4-4BE7-9A1C-3444A61F8DF2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63" creationId="{324CEC34-4CAC-4AFC-8BCD-DEB37C6AED80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64" creationId="{79FA9C43-78CD-4A00-A0CC-6051154B2609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67" creationId="{A553059C-EB3B-4436-BBAF-E8D2D26F57CD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68" creationId="{67F749D0-9790-47B7-A176-88676FECE7E2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70" creationId="{A1E456F8-C9CC-4EEA-B213-562D9BD47F1F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71" creationId="{D3BA4F1F-5F3C-42BE-857F-A53B980BAB90}"/>
          </ac:spMkLst>
        </pc:spChg>
        <pc:spChg chg="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72" creationId="{58E90459-7BFB-4501-8E44-2EDF9C939CF8}"/>
          </ac:spMkLst>
        </pc:spChg>
        <pc:spChg chg="add mod">
          <ac:chgData name="Christoph Schult" userId="3a2c93ce427878e7" providerId="LiveId" clId="{0A8F97AB-9655-4143-8416-4457C375F3C9}" dt="2020-04-13T11:16:41.915" v="622" actId="404"/>
          <ac:spMkLst>
            <pc:docMk/>
            <pc:sldMk cId="4051331809" sldId="256"/>
            <ac:spMk id="373" creationId="{99A605E8-03D5-41DB-8CC3-1DB77222C054}"/>
          </ac:spMkLst>
        </pc:spChg>
        <pc:spChg chg="add mod">
          <ac:chgData name="Christoph Schult" userId="3a2c93ce427878e7" providerId="LiveId" clId="{0A8F97AB-9655-4143-8416-4457C375F3C9}" dt="2020-04-13T11:35:22.641" v="1071" actId="1076"/>
          <ac:spMkLst>
            <pc:docMk/>
            <pc:sldMk cId="4051331809" sldId="256"/>
            <ac:spMk id="441" creationId="{96B4137C-FE7A-4358-BE18-F7942047980B}"/>
          </ac:spMkLst>
        </pc:spChg>
        <pc:spChg chg="add mod">
          <ac:chgData name="Christoph Schult" userId="3a2c93ce427878e7" providerId="LiveId" clId="{0A8F97AB-9655-4143-8416-4457C375F3C9}" dt="2020-04-13T11:36:09.663" v="1203" actId="20577"/>
          <ac:spMkLst>
            <pc:docMk/>
            <pc:sldMk cId="4051331809" sldId="256"/>
            <ac:spMk id="442" creationId="{8F93E7C6-DBCD-4AD7-8E31-E517BE8B1860}"/>
          </ac:spMkLst>
        </pc:spChg>
        <pc:spChg chg="add mod">
          <ac:chgData name="Christoph Schult" userId="3a2c93ce427878e7" providerId="LiveId" clId="{0A8F97AB-9655-4143-8416-4457C375F3C9}" dt="2020-04-13T11:36:56.644" v="1401" actId="20577"/>
          <ac:spMkLst>
            <pc:docMk/>
            <pc:sldMk cId="4051331809" sldId="256"/>
            <ac:spMk id="443" creationId="{0F9EA501-5A99-48FB-95E2-579268D88C15}"/>
          </ac:spMkLst>
        </pc:spChg>
        <pc:spChg chg="add mod">
          <ac:chgData name="Christoph Schult" userId="3a2c93ce427878e7" providerId="LiveId" clId="{0A8F97AB-9655-4143-8416-4457C375F3C9}" dt="2020-04-13T11:36:21.542" v="1284" actId="1035"/>
          <ac:spMkLst>
            <pc:docMk/>
            <pc:sldMk cId="4051331809" sldId="256"/>
            <ac:spMk id="444" creationId="{D239F784-D7F7-4467-9DE5-84B66776E965}"/>
          </ac:spMkLst>
        </pc:spChg>
        <pc:spChg chg="add mod">
          <ac:chgData name="Christoph Schult" userId="3a2c93ce427878e7" providerId="LiveId" clId="{0A8F97AB-9655-4143-8416-4457C375F3C9}" dt="2020-04-13T11:39:08.004" v="1618" actId="1038"/>
          <ac:spMkLst>
            <pc:docMk/>
            <pc:sldMk cId="4051331809" sldId="256"/>
            <ac:spMk id="445" creationId="{22C0647E-5518-4CBF-A2FC-7EFB5DD916AF}"/>
          </ac:spMkLst>
        </pc:spChg>
        <pc:spChg chg="add mod">
          <ac:chgData name="Christoph Schult" userId="3a2c93ce427878e7" providerId="LiveId" clId="{0A8F97AB-9655-4143-8416-4457C375F3C9}" dt="2020-04-13T11:37:45.111" v="1570" actId="1038"/>
          <ac:spMkLst>
            <pc:docMk/>
            <pc:sldMk cId="4051331809" sldId="256"/>
            <ac:spMk id="446" creationId="{9D7C32D6-FC1C-4FDE-AD96-64D029415D8B}"/>
          </ac:spMkLst>
        </pc:spChg>
        <pc:spChg chg="add mod">
          <ac:chgData name="Christoph Schult" userId="3a2c93ce427878e7" providerId="LiveId" clId="{0A8F97AB-9655-4143-8416-4457C375F3C9}" dt="2020-04-13T11:39:43.216" v="1841" actId="1038"/>
          <ac:spMkLst>
            <pc:docMk/>
            <pc:sldMk cId="4051331809" sldId="256"/>
            <ac:spMk id="448" creationId="{CF7AAED8-BC47-42BC-B7E3-DF7E268F5536}"/>
          </ac:spMkLst>
        </pc:spChg>
        <pc:spChg chg="add mod">
          <ac:chgData name="Christoph Schult" userId="3a2c93ce427878e7" providerId="LiveId" clId="{0A8F97AB-9655-4143-8416-4457C375F3C9}" dt="2020-04-13T11:41:05.124" v="2012" actId="1076"/>
          <ac:spMkLst>
            <pc:docMk/>
            <pc:sldMk cId="4051331809" sldId="256"/>
            <ac:spMk id="449" creationId="{22B5E757-1026-4339-AF77-72E47D751C27}"/>
          </ac:spMkLst>
        </pc:spChg>
        <pc:spChg chg="add mod">
          <ac:chgData name="Christoph Schult" userId="3a2c93ce427878e7" providerId="LiveId" clId="{0A8F97AB-9655-4143-8416-4457C375F3C9}" dt="2020-04-13T11:42:00.858" v="2269" actId="20577"/>
          <ac:spMkLst>
            <pc:docMk/>
            <pc:sldMk cId="4051331809" sldId="256"/>
            <ac:spMk id="450" creationId="{18CF337A-BB87-4324-B61A-19DAFE35009C}"/>
          </ac:spMkLst>
        </pc:spChg>
        <pc:grpChg chg="del mod topLvl">
          <ac:chgData name="Christoph Schult" userId="3a2c93ce427878e7" providerId="LiveId" clId="{0A8F97AB-9655-4143-8416-4457C375F3C9}" dt="2020-04-13T10:55:41.417" v="3" actId="165"/>
          <ac:grpSpMkLst>
            <pc:docMk/>
            <pc:sldMk cId="4051331809" sldId="256"/>
            <ac:grpSpMk id="8" creationId="{4B976C2A-B6C8-4D06-90FE-899A4CCC81DF}"/>
          </ac:grpSpMkLst>
        </pc:grpChg>
        <pc:grpChg chg="mod">
          <ac:chgData name="Christoph Schult" userId="3a2c93ce427878e7" providerId="LiveId" clId="{0A8F97AB-9655-4143-8416-4457C375F3C9}" dt="2020-04-13T10:55:14.918" v="0"/>
          <ac:grpSpMkLst>
            <pc:docMk/>
            <pc:sldMk cId="4051331809" sldId="256"/>
            <ac:grpSpMk id="27" creationId="{AE073A21-D940-49E4-AA46-5133D19E5DF6}"/>
          </ac:grpSpMkLst>
        </pc:grpChg>
        <pc:grpChg chg="del mod topLvl">
          <ac:chgData name="Christoph Schult" userId="3a2c93ce427878e7" providerId="LiveId" clId="{0A8F97AB-9655-4143-8416-4457C375F3C9}" dt="2020-04-13T10:55:32.431" v="2" actId="165"/>
          <ac:grpSpMkLst>
            <pc:docMk/>
            <pc:sldMk cId="4051331809" sldId="256"/>
            <ac:grpSpMk id="34" creationId="{E379E0E0-CB9E-4836-8D37-BDD3544F3EB0}"/>
          </ac:grpSpMkLst>
        </pc:grpChg>
        <pc:grpChg chg="del mod">
          <ac:chgData name="Christoph Schult" userId="3a2c93ce427878e7" providerId="LiveId" clId="{0A8F97AB-9655-4143-8416-4457C375F3C9}" dt="2020-04-13T10:55:26.553" v="1" actId="165"/>
          <ac:grpSpMkLst>
            <pc:docMk/>
            <pc:sldMk cId="4051331809" sldId="256"/>
            <ac:grpSpMk id="35" creationId="{D81A3136-8F23-4B4E-8087-079990E9B0A4}"/>
          </ac:grpSpMkLst>
        </pc:grpChg>
        <pc:grpChg chg="mod topLvl">
          <ac:chgData name="Christoph Schult" userId="3a2c93ce427878e7" providerId="LiveId" clId="{0A8F97AB-9655-4143-8416-4457C375F3C9}" dt="2020-04-13T11:14:46.605" v="539" actId="164"/>
          <ac:grpSpMkLst>
            <pc:docMk/>
            <pc:sldMk cId="4051331809" sldId="256"/>
            <ac:grpSpMk id="53" creationId="{0F60C456-BDA6-45BD-A51B-5EEABFE9342F}"/>
          </ac:grpSpMkLst>
        </pc:grpChg>
        <pc:grpChg chg="mod topLvl">
          <ac:chgData name="Christoph Schult" userId="3a2c93ce427878e7" providerId="LiveId" clId="{0A8F97AB-9655-4143-8416-4457C375F3C9}" dt="2020-04-13T11:14:46.605" v="539" actId="164"/>
          <ac:grpSpMkLst>
            <pc:docMk/>
            <pc:sldMk cId="4051331809" sldId="256"/>
            <ac:grpSpMk id="57" creationId="{A5883457-B663-4B53-84F8-1F58331CD4A3}"/>
          </ac:grpSpMkLst>
        </pc:grpChg>
        <pc:grpChg chg="mod">
          <ac:chgData name="Christoph Schult" userId="3a2c93ce427878e7" providerId="LiveId" clId="{0A8F97AB-9655-4143-8416-4457C375F3C9}" dt="2020-04-13T10:55:14.918" v="0"/>
          <ac:grpSpMkLst>
            <pc:docMk/>
            <pc:sldMk cId="4051331809" sldId="256"/>
            <ac:grpSpMk id="60" creationId="{D6ED9DDE-FB3F-4135-AC4F-505F1FDF9ADD}"/>
          </ac:grpSpMkLst>
        </pc:grpChg>
        <pc:grpChg chg="mod topLvl">
          <ac:chgData name="Christoph Schult" userId="3a2c93ce427878e7" providerId="LiveId" clId="{0A8F97AB-9655-4143-8416-4457C375F3C9}" dt="2020-04-13T11:14:46.605" v="539" actId="164"/>
          <ac:grpSpMkLst>
            <pc:docMk/>
            <pc:sldMk cId="4051331809" sldId="256"/>
            <ac:grpSpMk id="67" creationId="{C76B650D-7BE2-401D-A84F-C2C76C18080B}"/>
          </ac:grpSpMkLst>
        </pc:grpChg>
        <pc:grpChg chg="mod">
          <ac:chgData name="Christoph Schult" userId="3a2c93ce427878e7" providerId="LiveId" clId="{0A8F97AB-9655-4143-8416-4457C375F3C9}" dt="2020-04-13T10:55:14.918" v="0"/>
          <ac:grpSpMkLst>
            <pc:docMk/>
            <pc:sldMk cId="4051331809" sldId="256"/>
            <ac:grpSpMk id="70" creationId="{3F6E45F1-1F0A-4B61-B1F0-CFE647EB54F7}"/>
          </ac:grpSpMkLst>
        </pc:grpChg>
        <pc:grpChg chg="mod topLvl">
          <ac:chgData name="Christoph Schult" userId="3a2c93ce427878e7" providerId="LiveId" clId="{0A8F97AB-9655-4143-8416-4457C375F3C9}" dt="2020-04-13T11:14:46.605" v="539" actId="164"/>
          <ac:grpSpMkLst>
            <pc:docMk/>
            <pc:sldMk cId="4051331809" sldId="256"/>
            <ac:grpSpMk id="80" creationId="{22F25B5E-14AF-46CF-9C50-2B23E92B1E43}"/>
          </ac:grpSpMkLst>
        </pc:grpChg>
        <pc:grpChg chg="mod topLvl">
          <ac:chgData name="Christoph Schult" userId="3a2c93ce427878e7" providerId="LiveId" clId="{0A8F97AB-9655-4143-8416-4457C375F3C9}" dt="2020-04-13T11:14:46.605" v="539" actId="164"/>
          <ac:grpSpMkLst>
            <pc:docMk/>
            <pc:sldMk cId="4051331809" sldId="256"/>
            <ac:grpSpMk id="81" creationId="{67D92DD8-01C7-4C6F-ADEC-25D352908192}"/>
          </ac:grpSpMkLst>
        </pc:grpChg>
        <pc:grpChg chg="del mod topLvl">
          <ac:chgData name="Christoph Schult" userId="3a2c93ce427878e7" providerId="LiveId" clId="{0A8F97AB-9655-4143-8416-4457C375F3C9}" dt="2020-04-13T10:55:49.490" v="4" actId="165"/>
          <ac:grpSpMkLst>
            <pc:docMk/>
            <pc:sldMk cId="4051331809" sldId="256"/>
            <ac:grpSpMk id="85" creationId="{8D4D8B3C-E41F-4B9D-8074-FC483EC5772D}"/>
          </ac:grpSpMkLst>
        </pc:grpChg>
        <pc:grpChg chg="add mod">
          <ac:chgData name="Christoph Schult" userId="3a2c93ce427878e7" providerId="LiveId" clId="{0A8F97AB-9655-4143-8416-4457C375F3C9}" dt="2020-04-13T11:14:22.446" v="538" actId="571"/>
          <ac:grpSpMkLst>
            <pc:docMk/>
            <pc:sldMk cId="4051331809" sldId="256"/>
            <ac:grpSpMk id="121" creationId="{4BE3AD89-7759-4304-A251-761BA5BB7F58}"/>
          </ac:grpSpMkLst>
        </pc:grpChg>
        <pc:grpChg chg="mod">
          <ac:chgData name="Christoph Schult" userId="3a2c93ce427878e7" providerId="LiveId" clId="{0A8F97AB-9655-4143-8416-4457C375F3C9}" dt="2020-04-13T11:14:22.446" v="538" actId="571"/>
          <ac:grpSpMkLst>
            <pc:docMk/>
            <pc:sldMk cId="4051331809" sldId="256"/>
            <ac:grpSpMk id="124" creationId="{28B7850B-AD2B-4F84-9DCF-C20194894777}"/>
          </ac:grpSpMkLst>
        </pc:grpChg>
        <pc:grpChg chg="add mod">
          <ac:chgData name="Christoph Schult" userId="3a2c93ce427878e7" providerId="LiveId" clId="{0A8F97AB-9655-4143-8416-4457C375F3C9}" dt="2020-04-13T11:14:22.446" v="538" actId="571"/>
          <ac:grpSpMkLst>
            <pc:docMk/>
            <pc:sldMk cId="4051331809" sldId="256"/>
            <ac:grpSpMk id="131" creationId="{8B83B59E-FA7A-4C1B-9F2A-712A2CFEF127}"/>
          </ac:grpSpMkLst>
        </pc:grpChg>
        <pc:grpChg chg="mod">
          <ac:chgData name="Christoph Schult" userId="3a2c93ce427878e7" providerId="LiveId" clId="{0A8F97AB-9655-4143-8416-4457C375F3C9}" dt="2020-04-13T11:14:22.446" v="538" actId="571"/>
          <ac:grpSpMkLst>
            <pc:docMk/>
            <pc:sldMk cId="4051331809" sldId="256"/>
            <ac:grpSpMk id="134" creationId="{FE43190F-8A2E-428D-BDBA-12C549F0D062}"/>
          </ac:grpSpMkLst>
        </pc:grpChg>
        <pc:grpChg chg="add mod">
          <ac:chgData name="Christoph Schult" userId="3a2c93ce427878e7" providerId="LiveId" clId="{0A8F97AB-9655-4143-8416-4457C375F3C9}" dt="2020-04-13T11:14:22.446" v="538" actId="571"/>
          <ac:grpSpMkLst>
            <pc:docMk/>
            <pc:sldMk cId="4051331809" sldId="256"/>
            <ac:grpSpMk id="141" creationId="{301C9E09-284A-4EF8-8C0C-3AC2BCA52A72}"/>
          </ac:grpSpMkLst>
        </pc:grpChg>
        <pc:grpChg chg="mod">
          <ac:chgData name="Christoph Schult" userId="3a2c93ce427878e7" providerId="LiveId" clId="{0A8F97AB-9655-4143-8416-4457C375F3C9}" dt="2020-04-13T11:14:22.446" v="538" actId="571"/>
          <ac:grpSpMkLst>
            <pc:docMk/>
            <pc:sldMk cId="4051331809" sldId="256"/>
            <ac:grpSpMk id="144" creationId="{B9BA04B3-9441-43F3-BCFE-7E36D4518435}"/>
          </ac:grpSpMkLst>
        </pc:grpChg>
        <pc:grpChg chg="add del mod">
          <ac:chgData name="Christoph Schult" userId="3a2c93ce427878e7" providerId="LiveId" clId="{0A8F97AB-9655-4143-8416-4457C375F3C9}" dt="2020-04-13T11:16:20.847" v="617" actId="478"/>
          <ac:grpSpMkLst>
            <pc:docMk/>
            <pc:sldMk cId="4051331809" sldId="256"/>
            <ac:grpSpMk id="151" creationId="{48956E23-459E-4AB5-B82C-B4380CE4DA98}"/>
          </ac:grpSpMkLst>
        </pc:grpChg>
        <pc:grpChg chg="add del mod">
          <ac:chgData name="Christoph Schult" userId="3a2c93ce427878e7" providerId="LiveId" clId="{0A8F97AB-9655-4143-8416-4457C375F3C9}" dt="2020-04-13T11:16:19.208" v="616" actId="478"/>
          <ac:grpSpMkLst>
            <pc:docMk/>
            <pc:sldMk cId="4051331809" sldId="256"/>
            <ac:grpSpMk id="160" creationId="{4C8479AF-A5AC-4CD0-98DE-8D46BA3249EB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61" creationId="{F63A7F43-099F-451D-9B49-86D982ECE2C1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62" creationId="{7C4BE64D-0FCC-4764-90CB-D061BD07783B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63" creationId="{DF322FB4-9CDC-4CF4-A1B8-97CD594E315B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64" creationId="{8D877CA9-5C05-4CD7-8F5F-E0AF8C1408DC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65" creationId="{76C33A24-CA08-4A4E-B2ED-130964046404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76" creationId="{EAF8AC8F-109E-4DDF-ACD5-BC3DF46FBE01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85" creationId="{1498A819-5D8C-400D-80B8-158D031969F6}"/>
          </ac:grpSpMkLst>
        </pc:grpChg>
        <pc:grpChg chg="mod">
          <ac:chgData name="Christoph Schult" userId="3a2c93ce427878e7" providerId="LiveId" clId="{0A8F97AB-9655-4143-8416-4457C375F3C9}" dt="2020-04-13T11:15:22.421" v="595" actId="571"/>
          <ac:grpSpMkLst>
            <pc:docMk/>
            <pc:sldMk cId="4051331809" sldId="256"/>
            <ac:grpSpMk id="194" creationId="{6C835269-AD19-4E96-9CDD-FC80E6499A8B}"/>
          </ac:grpSpMkLst>
        </pc:grpChg>
        <pc:grpChg chg="add del mod">
          <ac:chgData name="Christoph Schult" userId="3a2c93ce427878e7" providerId="LiveId" clId="{0A8F97AB-9655-4143-8416-4457C375F3C9}" dt="2020-04-13T11:16:17.543" v="615" actId="478"/>
          <ac:grpSpMkLst>
            <pc:docMk/>
            <pc:sldMk cId="4051331809" sldId="256"/>
            <ac:grpSpMk id="203" creationId="{E565364A-5EF6-4C47-A009-5340A0B2B88D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04" creationId="{0CB2FA49-44E5-461E-BF49-6DEA5635D2FA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05" creationId="{01768053-C277-4670-87F8-B5B412C5FE75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06" creationId="{F62F4016-48E7-48CF-B5E0-A2BCFC1578A5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07" creationId="{B51FA51A-6486-488E-BD01-00ED435B92E3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08" creationId="{16B0CD8E-0590-4539-BC77-619F18127DC3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19" creationId="{098D5B56-BD35-4877-B76B-733A340869BF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28" creationId="{D2940AB1-3D7A-4885-AF70-4F9D7E46BB19}"/>
          </ac:grpSpMkLst>
        </pc:grpChg>
        <pc:grpChg chg="mod">
          <ac:chgData name="Christoph Schult" userId="3a2c93ce427878e7" providerId="LiveId" clId="{0A8F97AB-9655-4143-8416-4457C375F3C9}" dt="2020-04-13T11:15:24.344" v="596" actId="571"/>
          <ac:grpSpMkLst>
            <pc:docMk/>
            <pc:sldMk cId="4051331809" sldId="256"/>
            <ac:grpSpMk id="237" creationId="{204090C0-8090-490A-89C0-2D8C223958FD}"/>
          </ac:grpSpMkLst>
        </pc:grpChg>
        <pc:grpChg chg="add del mod">
          <ac:chgData name="Christoph Schult" userId="3a2c93ce427878e7" providerId="LiveId" clId="{0A8F97AB-9655-4143-8416-4457C375F3C9}" dt="2020-04-13T11:16:15.909" v="614" actId="478"/>
          <ac:grpSpMkLst>
            <pc:docMk/>
            <pc:sldMk cId="4051331809" sldId="256"/>
            <ac:grpSpMk id="246" creationId="{9A20D7C4-E83B-4DC4-80BE-A9D641ED94C9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47" creationId="{8EA8FDD5-71A6-4C87-9029-0DEF499ED25A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48" creationId="{571BEAE7-6CD8-4060-9CC3-74C2366B3563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49" creationId="{FA9FBFF9-3998-4757-9CE6-DE0EEE99E9B5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50" creationId="{64570B85-A21D-4E90-8D8B-269235F97710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51" creationId="{5BB8C968-03F2-4C63-9209-AFE540F63C9D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62" creationId="{B8BFBE7F-C945-4462-AE41-3A689F1641A2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71" creationId="{EA737738-6245-4B8D-ABAA-1B8EC9524D4A}"/>
          </ac:grpSpMkLst>
        </pc:grpChg>
        <pc:grpChg chg="mod">
          <ac:chgData name="Christoph Schult" userId="3a2c93ce427878e7" providerId="LiveId" clId="{0A8F97AB-9655-4143-8416-4457C375F3C9}" dt="2020-04-13T11:15:26.008" v="597" actId="571"/>
          <ac:grpSpMkLst>
            <pc:docMk/>
            <pc:sldMk cId="4051331809" sldId="256"/>
            <ac:grpSpMk id="280" creationId="{3A34F1EC-2DF7-4D9E-924A-E9553FBF6C71}"/>
          </ac:grpSpMkLst>
        </pc:grpChg>
        <pc:grpChg chg="add del mod">
          <ac:chgData name="Christoph Schult" userId="3a2c93ce427878e7" providerId="LiveId" clId="{0A8F97AB-9655-4143-8416-4457C375F3C9}" dt="2020-04-13T11:16:14.321" v="613" actId="478"/>
          <ac:grpSpMkLst>
            <pc:docMk/>
            <pc:sldMk cId="4051331809" sldId="256"/>
            <ac:grpSpMk id="289" creationId="{D0A7D120-3B5D-4BE4-9041-948647A7C1AC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290" creationId="{4F97F9F2-634B-48B8-949F-F6B8C26E833C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291" creationId="{E3F3D4E5-32DB-4497-BB82-B8860DA84C72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292" creationId="{F5CE8DBC-96EA-46AE-A3EE-C921C024FCC5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293" creationId="{E0872540-C8A0-4BEC-BD35-265F049CCADA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294" creationId="{C64FC7EE-33DA-4D02-A0BC-DFA00D13CE4B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305" creationId="{097EB3D3-84A3-486A-A600-90E9704AFDAF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314" creationId="{E9A5DC57-F7C1-46C8-97B8-F8701BD58EBF}"/>
          </ac:grpSpMkLst>
        </pc:grpChg>
        <pc:grpChg chg="mod">
          <ac:chgData name="Christoph Schult" userId="3a2c93ce427878e7" providerId="LiveId" clId="{0A8F97AB-9655-4143-8416-4457C375F3C9}" dt="2020-04-13T11:15:27.389" v="598" actId="571"/>
          <ac:grpSpMkLst>
            <pc:docMk/>
            <pc:sldMk cId="4051331809" sldId="256"/>
            <ac:grpSpMk id="323" creationId="{8C0AC2B4-07FE-4261-A0B0-040E8EC2E215}"/>
          </ac:grpSpMkLst>
        </pc:grpChg>
        <pc:grpChg chg="add mod">
          <ac:chgData name="Christoph Schult" userId="3a2c93ce427878e7" providerId="LiveId" clId="{0A8F97AB-9655-4143-8416-4457C375F3C9}" dt="2020-04-13T11:15:37.140" v="600" actId="164"/>
          <ac:grpSpMkLst>
            <pc:docMk/>
            <pc:sldMk cId="4051331809" sldId="256"/>
            <ac:grpSpMk id="332" creationId="{AE34E955-79DB-4054-9F65-31798A87D463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33" creationId="{03193DDC-BEF1-4C1A-93F5-E3D0DB45AB6F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34" creationId="{B2A8FB55-28B7-4130-BB36-546F7CA73B01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35" creationId="{F6494996-9FC4-48D5-9F37-EBE3A684E22C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36" creationId="{8464E5FD-E026-427E-BA18-1EE426745882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37" creationId="{F3E5B7DD-B22A-41CC-BFA3-E906DF38AF51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48" creationId="{6EDC08F8-E399-4C16-A740-6251153EADB0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57" creationId="{B2F028B9-0DCE-4131-9115-0B2715193F48}"/>
          </ac:grpSpMkLst>
        </pc:grpChg>
        <pc:grpChg chg="mod">
          <ac:chgData name="Christoph Schult" userId="3a2c93ce427878e7" providerId="LiveId" clId="{0A8F97AB-9655-4143-8416-4457C375F3C9}" dt="2020-04-13T11:15:28.929" v="599" actId="571"/>
          <ac:grpSpMkLst>
            <pc:docMk/>
            <pc:sldMk cId="4051331809" sldId="256"/>
            <ac:grpSpMk id="366" creationId="{941EF21F-0ADD-40D2-9139-9536D12AA850}"/>
          </ac:grpSpMkLst>
        </pc:grpChg>
        <pc:grpChg chg="add mod">
          <ac:chgData name="Christoph Schult" userId="3a2c93ce427878e7" providerId="LiveId" clId="{0A8F97AB-9655-4143-8416-4457C375F3C9}" dt="2020-04-13T11:19:33.032" v="894" actId="1035"/>
          <ac:grpSpMkLst>
            <pc:docMk/>
            <pc:sldMk cId="4051331809" sldId="256"/>
            <ac:grpSpMk id="375" creationId="{B3B5446A-1FA5-4488-BA52-24E085073318}"/>
          </ac:grpSpMkLst>
        </pc:grpChg>
        <pc:graphicFrameChg chg="add del mod">
          <ac:chgData name="Christoph Schult" userId="3a2c93ce427878e7" providerId="LiveId" clId="{0A8F97AB-9655-4143-8416-4457C375F3C9}" dt="2020-04-13T10:57:53.714" v="30"/>
          <ac:graphicFrameMkLst>
            <pc:docMk/>
            <pc:sldMk cId="4051331809" sldId="256"/>
            <ac:graphicFrameMk id="6" creationId="{0A8C119E-F36B-44DB-94FC-997113B74239}"/>
          </ac:graphicFrameMkLst>
        </pc:graphicFrameChg>
        <pc:graphicFrameChg chg="add del mod">
          <ac:chgData name="Christoph Schult" userId="3a2c93ce427878e7" providerId="LiveId" clId="{0A8F97AB-9655-4143-8416-4457C375F3C9}" dt="2020-04-13T10:58:09.796" v="32" actId="478"/>
          <ac:graphicFrameMkLst>
            <pc:docMk/>
            <pc:sldMk cId="4051331809" sldId="256"/>
            <ac:graphicFrameMk id="7" creationId="{B73EC1D5-CF56-4F0F-8AEE-AFF2DADFFA57}"/>
          </ac:graphicFrameMkLst>
        </pc:graphicFrameChg>
        <pc:cxnChg chg="del mod topLvl">
          <ac:chgData name="Christoph Schult" userId="3a2c93ce427878e7" providerId="LiveId" clId="{0A8F97AB-9655-4143-8416-4457C375F3C9}" dt="2020-04-13T10:56:54.422" v="12" actId="478"/>
          <ac:cxnSpMkLst>
            <pc:docMk/>
            <pc:sldMk cId="4051331809" sldId="256"/>
            <ac:cxnSpMk id="4" creationId="{C4A88608-6F3E-4AEA-A664-0C030C568A9F}"/>
          </ac:cxnSpMkLst>
        </pc:cxnChg>
        <pc:cxnChg chg="mod topLvl">
          <ac:chgData name="Christoph Schult" userId="3a2c93ce427878e7" providerId="LiveId" clId="{0A8F97AB-9655-4143-8416-4457C375F3C9}" dt="2020-04-13T11:33:16.836" v="1004" actId="14100"/>
          <ac:cxnSpMkLst>
            <pc:docMk/>
            <pc:sldMk cId="4051331809" sldId="256"/>
            <ac:cxnSpMk id="12" creationId="{C7761A78-1853-403E-900E-F39F2BC8ED9E}"/>
          </ac:cxnSpMkLst>
        </pc:cxnChg>
        <pc:cxnChg chg="add del mod">
          <ac:chgData name="Christoph Schult" userId="3a2c93ce427878e7" providerId="LiveId" clId="{0A8F97AB-9655-4143-8416-4457C375F3C9}" dt="2020-04-13T11:16:02.089" v="608" actId="478"/>
          <ac:cxnSpMkLst>
            <pc:docMk/>
            <pc:sldMk cId="4051331809" sldId="256"/>
            <ac:cxnSpMk id="15" creationId="{4BEF5E34-A1F5-4EB7-A3B1-B0C7ABADC204}"/>
          </ac:cxnSpMkLst>
        </pc:cxnChg>
        <pc:cxnChg chg="add del mod">
          <ac:chgData name="Christoph Schult" userId="3a2c93ce427878e7" providerId="LiveId" clId="{0A8F97AB-9655-4143-8416-4457C375F3C9}" dt="2020-04-13T11:16:23.197" v="618" actId="478"/>
          <ac:cxnSpMkLst>
            <pc:docMk/>
            <pc:sldMk cId="4051331809" sldId="256"/>
            <ac:cxnSpMk id="17" creationId="{385484D0-98FD-4F53-9983-1FF8564B793C}"/>
          </ac:cxnSpMkLst>
        </pc:cxnChg>
        <pc:cxnChg chg="add del mod">
          <ac:chgData name="Christoph Schult" userId="3a2c93ce427878e7" providerId="LiveId" clId="{0A8F97AB-9655-4143-8416-4457C375F3C9}" dt="2020-04-13T11:02:06.223" v="210" actId="11529"/>
          <ac:cxnSpMkLst>
            <pc:docMk/>
            <pc:sldMk cId="4051331809" sldId="256"/>
            <ac:cxnSpMk id="19" creationId="{EBC86EDC-D2C0-4206-9F8E-D2B4736B0325}"/>
          </ac:cxnSpMkLst>
        </pc:cxnChg>
        <pc:cxnChg chg="add mod">
          <ac:chgData name="Christoph Schult" userId="3a2c93ce427878e7" providerId="LiveId" clId="{0A8F97AB-9655-4143-8416-4457C375F3C9}" dt="2020-04-13T11:16:20.847" v="617" actId="478"/>
          <ac:cxnSpMkLst>
            <pc:docMk/>
            <pc:sldMk cId="4051331809" sldId="256"/>
            <ac:cxnSpMk id="21" creationId="{DE15940F-0362-4576-B0A7-A6D893CB3E4B}"/>
          </ac:cxnSpMkLst>
        </pc:cxnChg>
        <pc:cxnChg chg="add del mod">
          <ac:chgData name="Christoph Schult" userId="3a2c93ce427878e7" providerId="LiveId" clId="{0A8F97AB-9655-4143-8416-4457C375F3C9}" dt="2020-04-13T11:03:56.021" v="293" actId="11529"/>
          <ac:cxnSpMkLst>
            <pc:docMk/>
            <pc:sldMk cId="4051331809" sldId="256"/>
            <ac:cxnSpMk id="24" creationId="{F1D94039-A0F9-492D-A947-113BFD6FAD87}"/>
          </ac:cxnSpMkLst>
        </pc:cxnChg>
        <pc:cxnChg chg="add mod">
          <ac:chgData name="Christoph Schult" userId="3a2c93ce427878e7" providerId="LiveId" clId="{0A8F97AB-9655-4143-8416-4457C375F3C9}" dt="2020-04-13T11:31:05.156" v="935" actId="14100"/>
          <ac:cxnSpMkLst>
            <pc:docMk/>
            <pc:sldMk cId="4051331809" sldId="256"/>
            <ac:cxnSpMk id="32" creationId="{677A755F-D216-4287-96E1-B651A6644EB2}"/>
          </ac:cxnSpMkLst>
        </pc:cxnChg>
        <pc:cxnChg chg="add mod">
          <ac:chgData name="Christoph Schult" userId="3a2c93ce427878e7" providerId="LiveId" clId="{0A8F97AB-9655-4143-8416-4457C375F3C9}" dt="2020-04-13T11:31:18.411" v="957" actId="1036"/>
          <ac:cxnSpMkLst>
            <pc:docMk/>
            <pc:sldMk cId="4051331809" sldId="256"/>
            <ac:cxnSpMk id="36" creationId="{9B21EFB3-0AC4-4369-B06D-046DCA90F3F6}"/>
          </ac:cxnSpMkLst>
        </pc:cxnChg>
        <pc:cxnChg chg="add mod">
          <ac:chgData name="Christoph Schult" userId="3a2c93ce427878e7" providerId="LiveId" clId="{0A8F97AB-9655-4143-8416-4457C375F3C9}" dt="2020-04-13T11:31:14.785" v="956" actId="1037"/>
          <ac:cxnSpMkLst>
            <pc:docMk/>
            <pc:sldMk cId="4051331809" sldId="256"/>
            <ac:cxnSpMk id="39" creationId="{FB249313-8B01-4691-BEB7-E70EFE636E0D}"/>
          </ac:cxnSpMkLst>
        </pc:cxnChg>
        <pc:cxnChg chg="add mod">
          <ac:chgData name="Christoph Schult" userId="3a2c93ce427878e7" providerId="LiveId" clId="{0A8F97AB-9655-4143-8416-4457C375F3C9}" dt="2020-04-13T11:31:14.785" v="956" actId="1037"/>
          <ac:cxnSpMkLst>
            <pc:docMk/>
            <pc:sldMk cId="4051331809" sldId="256"/>
            <ac:cxnSpMk id="45" creationId="{9D5F965D-13B0-488A-ACDD-4EB6764EDDD8}"/>
          </ac:cxnSpMkLst>
        </pc:cxnChg>
        <pc:cxnChg chg="add mod">
          <ac:chgData name="Christoph Schult" userId="3a2c93ce427878e7" providerId="LiveId" clId="{0A8F97AB-9655-4143-8416-4457C375F3C9}" dt="2020-04-13T11:31:14.785" v="956" actId="1037"/>
          <ac:cxnSpMkLst>
            <pc:docMk/>
            <pc:sldMk cId="4051331809" sldId="256"/>
            <ac:cxnSpMk id="47" creationId="{956B7688-0A07-42BA-B779-79FFC57A3DF9}"/>
          </ac:cxnSpMkLst>
        </pc:cxnChg>
        <pc:cxnChg chg="add mod">
          <ac:chgData name="Christoph Schult" userId="3a2c93ce427878e7" providerId="LiveId" clId="{0A8F97AB-9655-4143-8416-4457C375F3C9}" dt="2020-04-13T11:32:39.700" v="1001" actId="14100"/>
          <ac:cxnSpMkLst>
            <pc:docMk/>
            <pc:sldMk cId="4051331809" sldId="256"/>
            <ac:cxnSpMk id="49" creationId="{8CCDED93-0D85-4C02-AABF-07054E441E2B}"/>
          </ac:cxnSpMkLst>
        </pc:cxnChg>
        <pc:cxnChg chg="del mod topLvl">
          <ac:chgData name="Christoph Schult" userId="3a2c93ce427878e7" providerId="LiveId" clId="{0A8F97AB-9655-4143-8416-4457C375F3C9}" dt="2020-04-13T10:56:50.297" v="11" actId="478"/>
          <ac:cxnSpMkLst>
            <pc:docMk/>
            <pc:sldMk cId="4051331809" sldId="256"/>
            <ac:cxnSpMk id="89" creationId="{928D401A-BAEB-4542-9B3D-68B537CF4F89}"/>
          </ac:cxnSpMkLst>
        </pc:cxnChg>
        <pc:cxnChg chg="del mod topLvl">
          <ac:chgData name="Christoph Schult" userId="3a2c93ce427878e7" providerId="LiveId" clId="{0A8F97AB-9655-4143-8416-4457C375F3C9}" dt="2020-04-13T10:57:02.924" v="14" actId="478"/>
          <ac:cxnSpMkLst>
            <pc:docMk/>
            <pc:sldMk cId="4051331809" sldId="256"/>
            <ac:cxnSpMk id="90" creationId="{F6E3D5FD-4A41-4912-8A40-ED87DEF65811}"/>
          </ac:cxnSpMkLst>
        </pc:cxnChg>
        <pc:cxnChg chg="del mod topLvl">
          <ac:chgData name="Christoph Schult" userId="3a2c93ce427878e7" providerId="LiveId" clId="{0A8F97AB-9655-4143-8416-4457C375F3C9}" dt="2020-04-13T10:57:08.488" v="16" actId="478"/>
          <ac:cxnSpMkLst>
            <pc:docMk/>
            <pc:sldMk cId="4051331809" sldId="256"/>
            <ac:cxnSpMk id="92" creationId="{3CEB6D87-87CF-4805-BC8B-E10D58703851}"/>
          </ac:cxnSpMkLst>
        </pc:cxnChg>
        <pc:cxnChg chg="mod topLvl">
          <ac:chgData name="Christoph Schult" userId="3a2c93ce427878e7" providerId="LiveId" clId="{0A8F97AB-9655-4143-8416-4457C375F3C9}" dt="2020-04-13T11:33:16.836" v="1004" actId="14100"/>
          <ac:cxnSpMkLst>
            <pc:docMk/>
            <pc:sldMk cId="4051331809" sldId="256"/>
            <ac:cxnSpMk id="94" creationId="{3B32167F-57D9-46A7-A6E7-EF093A7230D5}"/>
          </ac:cxnSpMkLst>
        </pc:cxnChg>
        <pc:cxnChg chg="mod topLvl">
          <ac:chgData name="Christoph Schult" userId="3a2c93ce427878e7" providerId="LiveId" clId="{0A8F97AB-9655-4143-8416-4457C375F3C9}" dt="2020-04-13T11:33:16.836" v="1004" actId="14100"/>
          <ac:cxnSpMkLst>
            <pc:docMk/>
            <pc:sldMk cId="4051331809" sldId="256"/>
            <ac:cxnSpMk id="95" creationId="{1330998F-3D0D-45A6-8FCF-EDE9C2279CC2}"/>
          </ac:cxnSpMkLst>
        </pc:cxnChg>
        <pc:cxnChg chg="del mod topLvl">
          <ac:chgData name="Christoph Schult" userId="3a2c93ce427878e7" providerId="LiveId" clId="{0A8F97AB-9655-4143-8416-4457C375F3C9}" dt="2020-04-13T10:57:06.099" v="15" actId="478"/>
          <ac:cxnSpMkLst>
            <pc:docMk/>
            <pc:sldMk cId="4051331809" sldId="256"/>
            <ac:cxnSpMk id="96" creationId="{6F2088B7-0258-4D57-B984-A5858928C7CD}"/>
          </ac:cxnSpMkLst>
        </pc:cxnChg>
        <pc:cxnChg chg="mod topLvl">
          <ac:chgData name="Christoph Schult" userId="3a2c93ce427878e7" providerId="LiveId" clId="{0A8F97AB-9655-4143-8416-4457C375F3C9}" dt="2020-04-13T11:38:27.095" v="1577" actId="1036"/>
          <ac:cxnSpMkLst>
            <pc:docMk/>
            <pc:sldMk cId="4051331809" sldId="256"/>
            <ac:cxnSpMk id="97" creationId="{5F991CBB-E09E-4A7D-B11C-5CE5F1640516}"/>
          </ac:cxnSpMkLst>
        </pc:cxnChg>
        <pc:cxnChg chg="mod topLvl">
          <ac:chgData name="Christoph Schult" userId="3a2c93ce427878e7" providerId="LiveId" clId="{0A8F97AB-9655-4143-8416-4457C375F3C9}" dt="2020-04-13T11:34:19.772" v="1030" actId="1035"/>
          <ac:cxnSpMkLst>
            <pc:docMk/>
            <pc:sldMk cId="4051331809" sldId="256"/>
            <ac:cxnSpMk id="101" creationId="{E3B15AB9-9E53-44B9-BADA-5FE1D925A7A4}"/>
          </ac:cxnSpMkLst>
        </pc:cxnChg>
        <pc:cxnChg chg="del mod topLvl">
          <ac:chgData name="Christoph Schult" userId="3a2c93ce427878e7" providerId="LiveId" clId="{0A8F97AB-9655-4143-8416-4457C375F3C9}" dt="2020-04-13T10:56:24.540" v="7" actId="478"/>
          <ac:cxnSpMkLst>
            <pc:docMk/>
            <pc:sldMk cId="4051331809" sldId="256"/>
            <ac:cxnSpMk id="102" creationId="{E3779E71-A08A-4EAE-B4CE-3ACA192941E6}"/>
          </ac:cxnSpMkLst>
        </pc:cxnChg>
        <pc:cxnChg chg="mod topLvl">
          <ac:chgData name="Christoph Schult" userId="3a2c93ce427878e7" providerId="LiveId" clId="{0A8F97AB-9655-4143-8416-4457C375F3C9}" dt="2020-04-13T11:38:19.620" v="1574" actId="1076"/>
          <ac:cxnSpMkLst>
            <pc:docMk/>
            <pc:sldMk cId="4051331809" sldId="256"/>
            <ac:cxnSpMk id="103" creationId="{1D76414F-FFE5-4D79-86D8-9B28251E1FFC}"/>
          </ac:cxnSpMkLst>
        </pc:cxnChg>
        <pc:cxnChg chg="del mod topLvl">
          <ac:chgData name="Christoph Schult" userId="3a2c93ce427878e7" providerId="LiveId" clId="{0A8F97AB-9655-4143-8416-4457C375F3C9}" dt="2020-04-13T10:56:27.032" v="8" actId="478"/>
          <ac:cxnSpMkLst>
            <pc:docMk/>
            <pc:sldMk cId="4051331809" sldId="256"/>
            <ac:cxnSpMk id="104" creationId="{D6602219-1589-4274-ADEE-544FBC50F822}"/>
          </ac:cxnSpMkLst>
        </pc:cxnChg>
        <pc:cxnChg chg="add mod">
          <ac:chgData name="Christoph Schult" userId="3a2c93ce427878e7" providerId="LiveId" clId="{0A8F97AB-9655-4143-8416-4457C375F3C9}" dt="2020-04-13T11:39:03.589" v="1607" actId="14100"/>
          <ac:cxnSpMkLst>
            <pc:docMk/>
            <pc:sldMk cId="4051331809" sldId="256"/>
            <ac:cxnSpMk id="110" creationId="{D1271906-9719-47FD-B081-9D685B7172D9}"/>
          </ac:cxnSpMkLst>
        </pc:cxnChg>
        <pc:cxnChg chg="add del mod">
          <ac:chgData name="Christoph Schult" userId="3a2c93ce427878e7" providerId="LiveId" clId="{0A8F97AB-9655-4143-8416-4457C375F3C9}" dt="2020-04-13T11:10:18.814" v="518" actId="11529"/>
          <ac:cxnSpMkLst>
            <pc:docMk/>
            <pc:sldMk cId="4051331809" sldId="256"/>
            <ac:cxnSpMk id="112" creationId="{473E75F5-BF09-4091-A88D-44A32FE4A301}"/>
          </ac:cxnSpMkLst>
        </pc:cxnChg>
        <pc:cxnChg chg="add mod">
          <ac:chgData name="Christoph Schult" userId="3a2c93ce427878e7" providerId="LiveId" clId="{0A8F97AB-9655-4143-8416-4457C375F3C9}" dt="2020-04-13T11:32:35.550" v="1000" actId="14100"/>
          <ac:cxnSpMkLst>
            <pc:docMk/>
            <pc:sldMk cId="4051331809" sldId="256"/>
            <ac:cxnSpMk id="116" creationId="{B3C758CD-1FF5-4C6C-91AB-EFBD11E31909}"/>
          </ac:cxnSpMkLst>
        </pc:cxnChg>
        <pc:cxnChg chg="add del mod">
          <ac:chgData name="Christoph Schult" userId="3a2c93ce427878e7" providerId="LiveId" clId="{0A8F97AB-9655-4143-8416-4457C375F3C9}" dt="2020-04-13T11:16:00.378" v="607" actId="478"/>
          <ac:cxnSpMkLst>
            <pc:docMk/>
            <pc:sldMk cId="4051331809" sldId="256"/>
            <ac:cxnSpMk id="202" creationId="{A579F07A-6078-47E8-B31B-FBB8AAE37D4D}"/>
          </ac:cxnSpMkLst>
        </pc:cxnChg>
        <pc:cxnChg chg="add del mod">
          <ac:chgData name="Christoph Schult" userId="3a2c93ce427878e7" providerId="LiveId" clId="{0A8F97AB-9655-4143-8416-4457C375F3C9}" dt="2020-04-13T11:15:58.461" v="606" actId="478"/>
          <ac:cxnSpMkLst>
            <pc:docMk/>
            <pc:sldMk cId="4051331809" sldId="256"/>
            <ac:cxnSpMk id="245" creationId="{39B0BB1F-D2C6-46D6-A153-B6AA12C9B155}"/>
          </ac:cxnSpMkLst>
        </pc:cxnChg>
        <pc:cxnChg chg="add del mod">
          <ac:chgData name="Christoph Schult" userId="3a2c93ce427878e7" providerId="LiveId" clId="{0A8F97AB-9655-4143-8416-4457C375F3C9}" dt="2020-04-13T11:15:56.658" v="605" actId="478"/>
          <ac:cxnSpMkLst>
            <pc:docMk/>
            <pc:sldMk cId="4051331809" sldId="256"/>
            <ac:cxnSpMk id="288" creationId="{0E6EA9A9-2F8C-45C0-A528-F06C436B4FA7}"/>
          </ac:cxnSpMkLst>
        </pc:cxnChg>
        <pc:cxnChg chg="add del mod">
          <ac:chgData name="Christoph Schult" userId="3a2c93ce427878e7" providerId="LiveId" clId="{0A8F97AB-9655-4143-8416-4457C375F3C9}" dt="2020-04-13T11:15:51.919" v="603" actId="478"/>
          <ac:cxnSpMkLst>
            <pc:docMk/>
            <pc:sldMk cId="4051331809" sldId="256"/>
            <ac:cxnSpMk id="331" creationId="{29AB86C4-BA54-4BA0-ABE7-DB673C08CC11}"/>
          </ac:cxnSpMkLst>
        </pc:cxnChg>
        <pc:cxnChg chg="add mod">
          <ac:chgData name="Christoph Schult" userId="3a2c93ce427878e7" providerId="LiveId" clId="{0A8F97AB-9655-4143-8416-4457C375F3C9}" dt="2020-04-13T11:15:37.140" v="600" actId="164"/>
          <ac:cxnSpMkLst>
            <pc:docMk/>
            <pc:sldMk cId="4051331809" sldId="256"/>
            <ac:cxnSpMk id="374" creationId="{E9D0C9C5-6009-442B-A1EE-5DF8D476D2D2}"/>
          </ac:cxnSpMkLst>
        </pc:cxnChg>
      </pc:sldChg>
      <pc:sldMasterChg chg="modSp modSldLayout">
        <pc:chgData name="Christoph Schult" userId="3a2c93ce427878e7" providerId="LiveId" clId="{0A8F97AB-9655-4143-8416-4457C375F3C9}" dt="2020-04-13T10:55:14.918" v="0"/>
        <pc:sldMasterMkLst>
          <pc:docMk/>
          <pc:sldMasterMk cId="1733498389" sldId="2147483648"/>
        </pc:sldMasterMkLst>
        <pc:spChg chg="mod">
          <ac:chgData name="Christoph Schult" userId="3a2c93ce427878e7" providerId="LiveId" clId="{0A8F97AB-9655-4143-8416-4457C375F3C9}" dt="2020-04-13T10:55:14.918" v="0"/>
          <ac:spMkLst>
            <pc:docMk/>
            <pc:sldMasterMk cId="1733498389" sldId="2147483648"/>
            <ac:spMk id="2" creationId="{882C8048-5E6F-4C83-BCAE-E149EE498B08}"/>
          </ac:spMkLst>
        </pc:spChg>
        <pc:spChg chg="mod">
          <ac:chgData name="Christoph Schult" userId="3a2c93ce427878e7" providerId="LiveId" clId="{0A8F97AB-9655-4143-8416-4457C375F3C9}" dt="2020-04-13T10:55:14.918" v="0"/>
          <ac:spMkLst>
            <pc:docMk/>
            <pc:sldMasterMk cId="1733498389" sldId="2147483648"/>
            <ac:spMk id="3" creationId="{CA43BF00-D211-4641-9EDF-8F6BB9250620}"/>
          </ac:spMkLst>
        </pc:spChg>
        <pc:spChg chg="mod">
          <ac:chgData name="Christoph Schult" userId="3a2c93ce427878e7" providerId="LiveId" clId="{0A8F97AB-9655-4143-8416-4457C375F3C9}" dt="2020-04-13T10:55:14.918" v="0"/>
          <ac:spMkLst>
            <pc:docMk/>
            <pc:sldMasterMk cId="1733498389" sldId="2147483648"/>
            <ac:spMk id="4" creationId="{71818BE3-2528-400D-83A6-39C9BF3C3EEB}"/>
          </ac:spMkLst>
        </pc:spChg>
        <pc:spChg chg="mod">
          <ac:chgData name="Christoph Schult" userId="3a2c93ce427878e7" providerId="LiveId" clId="{0A8F97AB-9655-4143-8416-4457C375F3C9}" dt="2020-04-13T10:55:14.918" v="0"/>
          <ac:spMkLst>
            <pc:docMk/>
            <pc:sldMasterMk cId="1733498389" sldId="2147483648"/>
            <ac:spMk id="5" creationId="{375FCE67-1118-4DC3-9BE0-CBAD093AAD3F}"/>
          </ac:spMkLst>
        </pc:spChg>
        <pc:spChg chg="mod">
          <ac:chgData name="Christoph Schult" userId="3a2c93ce427878e7" providerId="LiveId" clId="{0A8F97AB-9655-4143-8416-4457C375F3C9}" dt="2020-04-13T10:55:14.918" v="0"/>
          <ac:spMkLst>
            <pc:docMk/>
            <pc:sldMasterMk cId="1733498389" sldId="2147483648"/>
            <ac:spMk id="6" creationId="{B6B0987C-C6B3-4B61-9FF7-7A2D2D3D0FA7}"/>
          </ac:spMkLst>
        </pc:spChg>
        <pc:sldLayoutChg chg="modSp">
          <pc:chgData name="Christoph Schult" userId="3a2c93ce427878e7" providerId="LiveId" clId="{0A8F97AB-9655-4143-8416-4457C375F3C9}" dt="2020-04-13T10:55:14.918" v="0"/>
          <pc:sldLayoutMkLst>
            <pc:docMk/>
            <pc:sldMasterMk cId="1733498389" sldId="2147483648"/>
            <pc:sldLayoutMk cId="4019489023" sldId="2147483649"/>
          </pc:sldLayoutMkLst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4019489023" sldId="2147483649"/>
              <ac:spMk id="2" creationId="{7D77CC62-0186-4305-A16D-414E0ED2FB38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4019489023" sldId="2147483649"/>
              <ac:spMk id="3" creationId="{F2797DC0-9CF6-4599-AE38-3F9E6C4B7D87}"/>
            </ac:spMkLst>
          </pc:spChg>
        </pc:sldLayoutChg>
        <pc:sldLayoutChg chg="modSp">
          <pc:chgData name="Christoph Schult" userId="3a2c93ce427878e7" providerId="LiveId" clId="{0A8F97AB-9655-4143-8416-4457C375F3C9}" dt="2020-04-13T10:55:14.918" v="0"/>
          <pc:sldLayoutMkLst>
            <pc:docMk/>
            <pc:sldMasterMk cId="1733498389" sldId="2147483648"/>
            <pc:sldLayoutMk cId="4108207420" sldId="2147483651"/>
          </pc:sldLayoutMkLst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4108207420" sldId="2147483651"/>
              <ac:spMk id="2" creationId="{3CBCF543-2F11-4131-A21E-39870B20AA13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4108207420" sldId="2147483651"/>
              <ac:spMk id="3" creationId="{ECBE13C0-0D69-45D5-89D5-CF0D8DB5FD43}"/>
            </ac:spMkLst>
          </pc:spChg>
        </pc:sldLayoutChg>
        <pc:sldLayoutChg chg="modSp">
          <pc:chgData name="Christoph Schult" userId="3a2c93ce427878e7" providerId="LiveId" clId="{0A8F97AB-9655-4143-8416-4457C375F3C9}" dt="2020-04-13T10:55:14.918" v="0"/>
          <pc:sldLayoutMkLst>
            <pc:docMk/>
            <pc:sldMasterMk cId="1733498389" sldId="2147483648"/>
            <pc:sldLayoutMk cId="2586572575" sldId="2147483652"/>
          </pc:sldLayoutMkLst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2586572575" sldId="2147483652"/>
              <ac:spMk id="3" creationId="{9C42F717-7BA7-49FE-AAB5-14052C391818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2586572575" sldId="2147483652"/>
              <ac:spMk id="4" creationId="{F634D0DF-B33E-421B-AFE6-9FBF7BAF6BFF}"/>
            </ac:spMkLst>
          </pc:spChg>
        </pc:sldLayoutChg>
        <pc:sldLayoutChg chg="modSp">
          <pc:chgData name="Christoph Schult" userId="3a2c93ce427878e7" providerId="LiveId" clId="{0A8F97AB-9655-4143-8416-4457C375F3C9}" dt="2020-04-13T10:55:14.918" v="0"/>
          <pc:sldLayoutMkLst>
            <pc:docMk/>
            <pc:sldMasterMk cId="1733498389" sldId="2147483648"/>
            <pc:sldLayoutMk cId="3765872652" sldId="2147483653"/>
          </pc:sldLayoutMkLst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3765872652" sldId="2147483653"/>
              <ac:spMk id="2" creationId="{6A44663C-1598-4F66-8373-D9B724C4BAD7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3765872652" sldId="2147483653"/>
              <ac:spMk id="3" creationId="{BFFA3FDF-2002-40CD-86CF-073DC7211FFB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3765872652" sldId="2147483653"/>
              <ac:spMk id="4" creationId="{DFB714C8-DE55-4ED4-B41E-E1F2DC0A1FC8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3765872652" sldId="2147483653"/>
              <ac:spMk id="5" creationId="{B5CDC53D-890C-4A98-9AEB-02485AE14EFD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3765872652" sldId="2147483653"/>
              <ac:spMk id="6" creationId="{1B3C1267-AC25-4A76-8BEE-4367711846B4}"/>
            </ac:spMkLst>
          </pc:spChg>
        </pc:sldLayoutChg>
        <pc:sldLayoutChg chg="modSp">
          <pc:chgData name="Christoph Schult" userId="3a2c93ce427878e7" providerId="LiveId" clId="{0A8F97AB-9655-4143-8416-4457C375F3C9}" dt="2020-04-13T10:55:14.918" v="0"/>
          <pc:sldLayoutMkLst>
            <pc:docMk/>
            <pc:sldMasterMk cId="1733498389" sldId="2147483648"/>
            <pc:sldLayoutMk cId="2389814059" sldId="2147483656"/>
          </pc:sldLayoutMkLst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2389814059" sldId="2147483656"/>
              <ac:spMk id="2" creationId="{2B878BF7-1DF6-4E02-B380-EED3633A281C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2389814059" sldId="2147483656"/>
              <ac:spMk id="3" creationId="{A3EF2D09-045E-4809-8A71-30CA9EEBCEC2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2389814059" sldId="2147483656"/>
              <ac:spMk id="4" creationId="{F9B7C69F-B8A9-47E8-B606-8523A8B60DA3}"/>
            </ac:spMkLst>
          </pc:spChg>
        </pc:sldLayoutChg>
        <pc:sldLayoutChg chg="modSp">
          <pc:chgData name="Christoph Schult" userId="3a2c93ce427878e7" providerId="LiveId" clId="{0A8F97AB-9655-4143-8416-4457C375F3C9}" dt="2020-04-13T10:55:14.918" v="0"/>
          <pc:sldLayoutMkLst>
            <pc:docMk/>
            <pc:sldMasterMk cId="1733498389" sldId="2147483648"/>
            <pc:sldLayoutMk cId="848202816" sldId="2147483657"/>
          </pc:sldLayoutMkLst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848202816" sldId="2147483657"/>
              <ac:spMk id="2" creationId="{2DF4ABC0-FAFF-4421-9FB0-BDA10F461D4B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848202816" sldId="2147483657"/>
              <ac:spMk id="3" creationId="{440C6D36-F99D-48B8-8EF8-767B6543A33D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848202816" sldId="2147483657"/>
              <ac:spMk id="4" creationId="{445A9DC0-EB0B-4FF8-9603-AF3E40A8CCC6}"/>
            </ac:spMkLst>
          </pc:spChg>
        </pc:sldLayoutChg>
        <pc:sldLayoutChg chg="modSp">
          <pc:chgData name="Christoph Schult" userId="3a2c93ce427878e7" providerId="LiveId" clId="{0A8F97AB-9655-4143-8416-4457C375F3C9}" dt="2020-04-13T10:55:14.918" v="0"/>
          <pc:sldLayoutMkLst>
            <pc:docMk/>
            <pc:sldMasterMk cId="1733498389" sldId="2147483648"/>
            <pc:sldLayoutMk cId="509121227" sldId="2147483659"/>
          </pc:sldLayoutMkLst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509121227" sldId="2147483659"/>
              <ac:spMk id="2" creationId="{5FF8DBE4-1F7E-40F4-92C0-CC59CCA1F938}"/>
            </ac:spMkLst>
          </pc:spChg>
          <pc:spChg chg="mod">
            <ac:chgData name="Christoph Schult" userId="3a2c93ce427878e7" providerId="LiveId" clId="{0A8F97AB-9655-4143-8416-4457C375F3C9}" dt="2020-04-13T10:55:14.918" v="0"/>
            <ac:spMkLst>
              <pc:docMk/>
              <pc:sldMasterMk cId="1733498389" sldId="2147483648"/>
              <pc:sldLayoutMk cId="509121227" sldId="2147483659"/>
              <ac:spMk id="3" creationId="{8C68FA9E-9584-453E-A9D1-3672661991BA}"/>
            </ac:spMkLst>
          </pc:spChg>
        </pc:sldLayoutChg>
      </pc:sldMasterChg>
    </pc:docChg>
  </pc:docChgLst>
  <pc:docChgLst>
    <pc:chgData name="Christoph Schult" userId="3a2c93ce427878e7" providerId="LiveId" clId="{A5C701CD-1056-40AE-B4AE-87BB1F9D9A34}"/>
    <pc:docChg chg="undo custSel modSld">
      <pc:chgData name="Christoph Schult" userId="3a2c93ce427878e7" providerId="LiveId" clId="{A5C701CD-1056-40AE-B4AE-87BB1F9D9A34}" dt="2020-03-18T13:23:04.673" v="85" actId="1038"/>
      <pc:docMkLst>
        <pc:docMk/>
      </pc:docMkLst>
      <pc:sldChg chg="modSp">
        <pc:chgData name="Christoph Schult" userId="3a2c93ce427878e7" providerId="LiveId" clId="{A5C701CD-1056-40AE-B4AE-87BB1F9D9A34}" dt="2020-03-18T13:23:04.673" v="85" actId="1038"/>
        <pc:sldMkLst>
          <pc:docMk/>
          <pc:sldMk cId="4051331809" sldId="256"/>
        </pc:sldMkLst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13" creationId="{D386487E-06B9-4267-A26D-33D63556A17F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50" creationId="{E2A7B3D5-8362-4625-9DC5-0572C7856E01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51" creationId="{B44262E0-E0C3-429D-BEE6-E840CF8EA387}"/>
          </ac:spMkLst>
        </pc:spChg>
        <pc:spChg chg="mod">
          <ac:chgData name="Christoph Schult" userId="3a2c93ce427878e7" providerId="LiveId" clId="{A5C701CD-1056-40AE-B4AE-87BB1F9D9A34}" dt="2020-03-18T13:23:04.673" v="85" actId="1038"/>
          <ac:spMkLst>
            <pc:docMk/>
            <pc:sldMk cId="4051331809" sldId="256"/>
            <ac:spMk id="54" creationId="{0DFBAEA3-3552-493E-A817-E0638C7367BB}"/>
          </ac:spMkLst>
        </pc:spChg>
        <pc:spChg chg="mod">
          <ac:chgData name="Christoph Schult" userId="3a2c93ce427878e7" providerId="LiveId" clId="{A5C701CD-1056-40AE-B4AE-87BB1F9D9A34}" dt="2020-03-18T13:22:56.608" v="77" actId="1037"/>
          <ac:spMkLst>
            <pc:docMk/>
            <pc:sldMk cId="4051331809" sldId="256"/>
            <ac:spMk id="55" creationId="{EBAC6B15-ECCF-4F04-9A82-93E6757AD0F0}"/>
          </ac:spMkLst>
        </pc:spChg>
        <pc:spChg chg="mod">
          <ac:chgData name="Christoph Schult" userId="3a2c93ce427878e7" providerId="LiveId" clId="{A5C701CD-1056-40AE-B4AE-87BB1F9D9A34}" dt="2020-03-18T12:32:40.316" v="30" actId="404"/>
          <ac:spMkLst>
            <pc:docMk/>
            <pc:sldMk cId="4051331809" sldId="256"/>
            <ac:spMk id="56" creationId="{36F2B6C4-18FA-41B8-ACFB-0275B39EB4FA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58" creationId="{08A3EF0D-2384-42F2-B78F-9B459BD21AB2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61" creationId="{29BBC7C7-6C12-4E72-8F22-A66CF0C8947C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62" creationId="{59DA90D7-8901-47E0-BD76-DFE59DB6CE2C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68" creationId="{72A2231C-0373-41C8-B85F-1944280C294C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71" creationId="{CE8255DF-7399-4512-B76E-2ED75DDBABD4}"/>
          </ac:spMkLst>
        </pc:spChg>
        <pc:spChg chg="mod">
          <ac:chgData name="Christoph Schult" userId="3a2c93ce427878e7" providerId="LiveId" clId="{A5C701CD-1056-40AE-B4AE-87BB1F9D9A34}" dt="2020-03-18T12:32:26.218" v="27" actId="403"/>
          <ac:spMkLst>
            <pc:docMk/>
            <pc:sldMk cId="4051331809" sldId="256"/>
            <ac:spMk id="72" creationId="{133E2891-8F5B-466B-954E-3F8193BDA768}"/>
          </ac:spMkLst>
        </pc:spChg>
        <pc:spChg chg="mod">
          <ac:chgData name="Christoph Schult" userId="3a2c93ce427878e7" providerId="LiveId" clId="{A5C701CD-1056-40AE-B4AE-87BB1F9D9A34}" dt="2020-03-18T12:30:57.334" v="1" actId="404"/>
          <ac:spMkLst>
            <pc:docMk/>
            <pc:sldMk cId="4051331809" sldId="256"/>
            <ac:spMk id="86" creationId="{D341DC81-FDC3-4B41-A47D-793AFB8CF55D}"/>
          </ac:spMkLst>
        </pc:spChg>
        <pc:spChg chg="mod">
          <ac:chgData name="Christoph Schult" userId="3a2c93ce427878e7" providerId="LiveId" clId="{A5C701CD-1056-40AE-B4AE-87BB1F9D9A34}" dt="2020-03-18T12:32:40.316" v="30" actId="404"/>
          <ac:spMkLst>
            <pc:docMk/>
            <pc:sldMk cId="4051331809" sldId="256"/>
            <ac:spMk id="87" creationId="{8676B94A-A0F3-436B-B533-EA625FF51281}"/>
          </ac:spMkLst>
        </pc:spChg>
        <pc:spChg chg="mod">
          <ac:chgData name="Christoph Schult" userId="3a2c93ce427878e7" providerId="LiveId" clId="{A5C701CD-1056-40AE-B4AE-87BB1F9D9A34}" dt="2020-03-18T12:32:40.316" v="30" actId="404"/>
          <ac:spMkLst>
            <pc:docMk/>
            <pc:sldMk cId="4051331809" sldId="256"/>
            <ac:spMk id="88" creationId="{A0AB0497-E6FC-44C8-9C88-E7A43768A8C5}"/>
          </ac:spMkLst>
        </pc:spChg>
        <pc:spChg chg="mod">
          <ac:chgData name="Christoph Schult" userId="3a2c93ce427878e7" providerId="LiveId" clId="{A5C701CD-1056-40AE-B4AE-87BB1F9D9A34}" dt="2020-03-18T12:30:51.714" v="0" actId="404"/>
          <ac:spMkLst>
            <pc:docMk/>
            <pc:sldMk cId="4051331809" sldId="256"/>
            <ac:spMk id="91" creationId="{1B6A8D3E-2C32-4108-88CA-71D16E609985}"/>
          </ac:spMkLst>
        </pc:spChg>
        <pc:spChg chg="mod">
          <ac:chgData name="Christoph Schult" userId="3a2c93ce427878e7" providerId="LiveId" clId="{A5C701CD-1056-40AE-B4AE-87BB1F9D9A34}" dt="2020-03-18T12:32:00.892" v="24" actId="20577"/>
          <ac:spMkLst>
            <pc:docMk/>
            <pc:sldMk cId="4051331809" sldId="256"/>
            <ac:spMk id="93" creationId="{90B93785-B7A0-4E60-AB3F-918B8E744CAE}"/>
          </ac:spMkLst>
        </pc:spChg>
        <pc:spChg chg="mod">
          <ac:chgData name="Christoph Schult" userId="3a2c93ce427878e7" providerId="LiveId" clId="{A5C701CD-1056-40AE-B4AE-87BB1F9D9A34}" dt="2020-03-18T12:31:10.441" v="7" actId="108"/>
          <ac:spMkLst>
            <pc:docMk/>
            <pc:sldMk cId="4051331809" sldId="256"/>
            <ac:spMk id="98" creationId="{BCB5EDDD-6F67-41AD-A6C6-34FEA7B6F4BF}"/>
          </ac:spMkLst>
        </pc:spChg>
        <pc:spChg chg="mod">
          <ac:chgData name="Christoph Schult" userId="3a2c93ce427878e7" providerId="LiveId" clId="{A5C701CD-1056-40AE-B4AE-87BB1F9D9A34}" dt="2020-03-18T12:31:18.866" v="9" actId="108"/>
          <ac:spMkLst>
            <pc:docMk/>
            <pc:sldMk cId="4051331809" sldId="256"/>
            <ac:spMk id="99" creationId="{F02B11A7-82EC-4C42-9D8E-FD06F2060BCF}"/>
          </ac:spMkLst>
        </pc:spChg>
        <pc:spChg chg="mod">
          <ac:chgData name="Christoph Schult" userId="3a2c93ce427878e7" providerId="LiveId" clId="{A5C701CD-1056-40AE-B4AE-87BB1F9D9A34}" dt="2020-03-18T12:31:13.914" v="8" actId="108"/>
          <ac:spMkLst>
            <pc:docMk/>
            <pc:sldMk cId="4051331809" sldId="256"/>
            <ac:spMk id="100" creationId="{2311B040-05FA-4834-8CF6-69D355A1F3C8}"/>
          </ac:spMkLst>
        </pc:spChg>
        <pc:spChg chg="mod">
          <ac:chgData name="Christoph Schult" userId="3a2c93ce427878e7" providerId="LiveId" clId="{A5C701CD-1056-40AE-B4AE-87BB1F9D9A34}" dt="2020-03-18T12:31:23.899" v="10" actId="108"/>
          <ac:spMkLst>
            <pc:docMk/>
            <pc:sldMk cId="4051331809" sldId="256"/>
            <ac:spMk id="105" creationId="{216E445D-E3ED-458B-9AF4-23D63FDD36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7CC62-0186-4305-A16D-414E0ED2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797DC0-9CF6-4599-AE38-3F9E6C4B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274EF-9546-4D97-A564-9C082962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21D49-083D-4256-85DE-EE096B2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DA2F7-3B5A-42D5-8D0A-1E1A06F3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948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FCCE-BDEE-498F-AA30-7FC2BE6D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62827-104F-4325-B4A4-15903896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4F9A1-4620-4E55-AD48-3FE310A2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9B68BA-EDF7-4BF3-8BB8-7115179D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02AFF-24CE-48BC-8063-0CCACB4F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207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8DBE4-1F7E-40F4-92C0-CC59CCA1F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68FA9E-9584-453E-A9D1-367266199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D7FDC-56EE-49EE-8DEF-62C83533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37A10-4C60-4FBB-8610-82E66BF1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0E79E-B59F-4B05-ADE1-16AE2C54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91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9DEBF-665A-45CB-8647-56AF881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198E-388D-4E23-A328-13A1D4E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2C8D8-692E-4992-832C-D3FDA3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81DFE-5CBB-4B97-B21F-DCEE26A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1E00E-BE05-41CF-81B9-AB0DF04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353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CF543-2F11-4131-A21E-39870B20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E13C0-0D69-45D5-89D5-CF0D8DB5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63049-55F2-4243-A326-CFDE553D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CB5B-4DE2-4385-99FA-839824AE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96074-43FC-4CFB-98DE-7F58647B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82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753A-74F3-4EC1-A078-FDD6A5A8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2F717-7BA7-49FE-AAB5-14052C39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34D0DF-B33E-421B-AFE6-9FBF7BAF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EF4AB3-6429-4511-BE1F-026D1394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755C61-98A2-4AE7-BC5D-3768C2EB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01476-472F-4CA4-8748-4E449EE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57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4663C-1598-4F66-8373-D9B724C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FA3FDF-2002-40CD-86CF-073DC721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B714C8-DE55-4ED4-B41E-E1F2DC0A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CDC53D-890C-4A98-9AEB-02485AE14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3C1267-AC25-4A76-8BEE-436771184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85687B-E2DA-43D7-9B4F-343DC2C9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FE745A-2FEB-4DA7-9920-FE4E4A03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E735B-AD80-42DA-A6C8-3DBC03ED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87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FF3EE-0D97-4F3F-96E1-831A5053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0CB264-605E-4954-B229-20155243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D324E3-0ECF-452F-9AFF-861DAC74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C9F-24E6-4D68-94DC-73E5433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64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83C581-8AD3-4D26-8BD5-63849F63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E5BE4B-155B-4458-9669-3CA9DC12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8393F-F2B4-4E0C-9560-754D1E56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0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78BF7-1DF6-4E02-B380-EED3633A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F2D09-045E-4809-8A71-30CA9EEB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B7C69F-B8A9-47E8-B606-8523A8B6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D067C-31E4-4235-A0F2-49779763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BC2B6-DD75-43CE-845A-B9F6257E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1295A-98BD-4ECE-9A76-6B4B9352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981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4ABC0-FAFF-4421-9FB0-BDA10F46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C6D36-F99D-48B8-8EF8-767B6543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A9DC0-EB0B-4FF8-9603-AF3E40A8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47FAC-A893-4412-86AD-AFAB334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DF1D40-9814-48BD-8D1E-E3EB667B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C8BBB3-AD97-4270-8090-650176AA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82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2C8048-5E6F-4C83-BCAE-E149EE49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3BF00-D211-4641-9EDF-8F6BB925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18BE3-2528-400D-83A6-39C9BF3C3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FCE67-1118-4DC3-9BE0-CBAD093AA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0987C-C6B3-4B61-9FF7-7A2D2D3D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34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eck 86">
            <a:extLst>
              <a:ext uri="{FF2B5EF4-FFF2-40B4-BE49-F238E27FC236}">
                <a16:creationId xmlns:a16="http://schemas.microsoft.com/office/drawing/2014/main" id="{8676B94A-A0F3-436B-B533-EA625FF51281}"/>
              </a:ext>
            </a:extLst>
          </p:cNvPr>
          <p:cNvSpPr/>
          <p:nvPr/>
        </p:nvSpPr>
        <p:spPr>
          <a:xfrm>
            <a:off x="4997875" y="461056"/>
            <a:ext cx="207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rest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of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world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6F2B6C4-18FA-41B8-ACFB-0275B39EB4FA}"/>
              </a:ext>
            </a:extLst>
          </p:cNvPr>
          <p:cNvSpPr/>
          <p:nvPr/>
        </p:nvSpPr>
        <p:spPr>
          <a:xfrm>
            <a:off x="9489537" y="466905"/>
            <a:ext cx="2068054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national </a:t>
            </a:r>
            <a:r>
              <a:rPr lang="de-DE" sz="1600" dirty="0" err="1">
                <a:solidFill>
                  <a:schemeClr val="tx1"/>
                </a:solidFill>
              </a:rPr>
              <a:t>government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AB0497-E6FC-44C8-9C88-E7A43768A8C5}"/>
              </a:ext>
            </a:extLst>
          </p:cNvPr>
          <p:cNvSpPr/>
          <p:nvPr/>
        </p:nvSpPr>
        <p:spPr>
          <a:xfrm>
            <a:off x="306335" y="494238"/>
            <a:ext cx="207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representative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household</a:t>
            </a: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0B93785-B7A0-4E60-AB3F-918B8E744CAE}"/>
              </a:ext>
            </a:extLst>
          </p:cNvPr>
          <p:cNvSpPr/>
          <p:nvPr/>
        </p:nvSpPr>
        <p:spPr>
          <a:xfrm>
            <a:off x="4680192" y="5597504"/>
            <a:ext cx="288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climate</a:t>
            </a:r>
            <a:r>
              <a:rPr lang="de-DE" sz="1400" dirty="0">
                <a:solidFill>
                  <a:schemeClr val="tx1"/>
                </a:solidFill>
              </a:rPr>
              <a:t> variables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temperature</a:t>
            </a:r>
            <a:r>
              <a:rPr lang="de-DE" sz="1400" dirty="0">
                <a:solidFill>
                  <a:schemeClr val="tx1"/>
                </a:solidFill>
              </a:rPr>
              <a:t>, wind </a:t>
            </a:r>
            <a:r>
              <a:rPr lang="de-DE" sz="1400" dirty="0" err="1">
                <a:solidFill>
                  <a:schemeClr val="tx1"/>
                </a:solidFill>
              </a:rPr>
              <a:t>speed</a:t>
            </a:r>
            <a:r>
              <a:rPr lang="de-DE" sz="14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percipitation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sea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level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  <a:p>
            <a:pPr marL="285750" indent="-285750" algn="ctr">
              <a:buFontTx/>
              <a:buChar char="-"/>
            </a:pPr>
            <a:endParaRPr lang="LID4096" sz="1400" dirty="0">
              <a:solidFill>
                <a:schemeClr val="tx1"/>
              </a:solidFill>
            </a:endParaRP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C7761A78-1853-403E-900E-F39F2BC8ED9E}"/>
              </a:ext>
            </a:extLst>
          </p:cNvPr>
          <p:cNvCxnSpPr>
            <a:cxnSpLocks/>
            <a:stCxn id="93" idx="0"/>
            <a:endCxn id="367" idx="2"/>
          </p:cNvCxnSpPr>
          <p:nvPr/>
        </p:nvCxnSpPr>
        <p:spPr>
          <a:xfrm rot="16200000" flipV="1">
            <a:off x="3709758" y="3187069"/>
            <a:ext cx="918727" cy="39021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3B32167F-57D9-46A7-A6E7-EF093A7230D5}"/>
              </a:ext>
            </a:extLst>
          </p:cNvPr>
          <p:cNvCxnSpPr>
            <a:cxnSpLocks/>
            <a:stCxn id="93" idx="0"/>
            <a:endCxn id="368" idx="2"/>
          </p:cNvCxnSpPr>
          <p:nvPr/>
        </p:nvCxnSpPr>
        <p:spPr>
          <a:xfrm rot="16200000" flipV="1">
            <a:off x="4488871" y="3966183"/>
            <a:ext cx="936335" cy="232630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1330998F-3D0D-45A6-8FCF-EDE9C2279CC2}"/>
              </a:ext>
            </a:extLst>
          </p:cNvPr>
          <p:cNvCxnSpPr>
            <a:cxnSpLocks/>
            <a:stCxn id="93" idx="0"/>
            <a:endCxn id="358" idx="2"/>
          </p:cNvCxnSpPr>
          <p:nvPr/>
        </p:nvCxnSpPr>
        <p:spPr>
          <a:xfrm rot="16200000" flipV="1">
            <a:off x="5213703" y="4691014"/>
            <a:ext cx="949707" cy="8632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F991CBB-E09E-4A7D-B11C-5CE5F16405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92817" y="4778832"/>
            <a:ext cx="967315" cy="71256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E3B15AB9-9E53-44B9-BADA-5FE1D925A7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65808" y="4106764"/>
            <a:ext cx="966391" cy="2057623"/>
          </a:xfrm>
          <a:prstGeom prst="bentConnector3">
            <a:avLst>
              <a:gd name="adj1" fmla="val 5000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1D76414F-FFE5-4D79-86D8-9B28251E1F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4931" y="3331308"/>
            <a:ext cx="983999" cy="3633458"/>
          </a:xfrm>
          <a:prstGeom prst="bentConnector3">
            <a:avLst>
              <a:gd name="adj1" fmla="val 499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216E445D-E3ED-458B-9AF4-23D63FDD3626}"/>
              </a:ext>
            </a:extLst>
          </p:cNvPr>
          <p:cNvSpPr txBox="1"/>
          <p:nvPr/>
        </p:nvSpPr>
        <p:spPr>
          <a:xfrm>
            <a:off x="1666815" y="5635644"/>
            <a:ext cx="299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ID4096"/>
            </a:defPPr>
            <a:lvl1pPr>
              <a:defRPr sz="1200"/>
            </a:lvl1pPr>
          </a:lstStyle>
          <a:p>
            <a:r>
              <a:rPr lang="de-DE" dirty="0" err="1"/>
              <a:t>affects</a:t>
            </a:r>
            <a:r>
              <a:rPr lang="de-DE" dirty="0"/>
              <a:t> </a:t>
            </a:r>
            <a:r>
              <a:rPr lang="de-DE" dirty="0" err="1"/>
              <a:t>productivity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regional and </a:t>
            </a:r>
            <a:r>
              <a:rPr lang="de-DE" dirty="0" err="1"/>
              <a:t>sectoral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damage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LID4096" dirty="0"/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677A755F-D216-4287-96E1-B651A6644EB2}"/>
              </a:ext>
            </a:extLst>
          </p:cNvPr>
          <p:cNvCxnSpPr>
            <a:cxnSpLocks/>
            <a:stCxn id="373" idx="0"/>
            <a:endCxn id="88" idx="2"/>
          </p:cNvCxnSpPr>
          <p:nvPr/>
        </p:nvCxnSpPr>
        <p:spPr>
          <a:xfrm rot="16200000" flipV="1">
            <a:off x="3390904" y="-835330"/>
            <a:ext cx="590731" cy="46898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9B21EFB3-0AC4-4369-B06D-046DCA90F3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8351" y="-739611"/>
            <a:ext cx="618064" cy="4492362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B249313-8B01-4691-BEB7-E70EFE636E0D}"/>
              </a:ext>
            </a:extLst>
          </p:cNvPr>
          <p:cNvCxnSpPr>
            <a:cxnSpLocks/>
            <a:stCxn id="373" idx="0"/>
            <a:endCxn id="87" idx="2"/>
          </p:cNvCxnSpPr>
          <p:nvPr/>
        </p:nvCxnSpPr>
        <p:spPr>
          <a:xfrm flipV="1">
            <a:off x="6031202" y="1181056"/>
            <a:ext cx="1673" cy="62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D5F965D-13B0-488A-ACDD-4EB6764EDDD8}"/>
              </a:ext>
            </a:extLst>
          </p:cNvPr>
          <p:cNvCxnSpPr>
            <a:stCxn id="88" idx="3"/>
            <a:endCxn id="87" idx="1"/>
          </p:cNvCxnSpPr>
          <p:nvPr/>
        </p:nvCxnSpPr>
        <p:spPr>
          <a:xfrm flipV="1">
            <a:off x="2376335" y="821056"/>
            <a:ext cx="2621540" cy="3318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56B7688-0A07-42BA-B779-79FFC57A3DF9}"/>
              </a:ext>
            </a:extLst>
          </p:cNvPr>
          <p:cNvCxnSpPr>
            <a:cxnSpLocks/>
            <a:stCxn id="87" idx="3"/>
            <a:endCxn id="56" idx="1"/>
          </p:cNvCxnSpPr>
          <p:nvPr/>
        </p:nvCxnSpPr>
        <p:spPr>
          <a:xfrm>
            <a:off x="7067875" y="821056"/>
            <a:ext cx="2421662" cy="584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8CCDED93-0D85-4C02-AABF-07054E441E2B}"/>
              </a:ext>
            </a:extLst>
          </p:cNvPr>
          <p:cNvCxnSpPr>
            <a:cxnSpLocks/>
            <a:stCxn id="56" idx="3"/>
            <a:endCxn id="350" idx="3"/>
          </p:cNvCxnSpPr>
          <p:nvPr/>
        </p:nvCxnSpPr>
        <p:spPr>
          <a:xfrm flipH="1">
            <a:off x="10299635" y="826905"/>
            <a:ext cx="1257956" cy="3457267"/>
          </a:xfrm>
          <a:prstGeom prst="bentConnector3">
            <a:avLst>
              <a:gd name="adj1" fmla="val -18172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D1271906-9719-47FD-B081-9D685B7172D9}"/>
              </a:ext>
            </a:extLst>
          </p:cNvPr>
          <p:cNvCxnSpPr>
            <a:cxnSpLocks/>
            <a:stCxn id="88" idx="0"/>
            <a:endCxn id="56" idx="0"/>
          </p:cNvCxnSpPr>
          <p:nvPr/>
        </p:nvCxnSpPr>
        <p:spPr>
          <a:xfrm rot="5400000" flipH="1" flipV="1">
            <a:off x="5918783" y="-4110542"/>
            <a:ext cx="27333" cy="9182229"/>
          </a:xfrm>
          <a:prstGeom prst="bentConnector3">
            <a:avLst>
              <a:gd name="adj1" fmla="val 780752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Verbinder: gewinkelt 115">
            <a:extLst>
              <a:ext uri="{FF2B5EF4-FFF2-40B4-BE49-F238E27FC236}">
                <a16:creationId xmlns:a16="http://schemas.microsoft.com/office/drawing/2014/main" id="{B3C758CD-1FF5-4C6C-91AB-EFBD11E31909}"/>
              </a:ext>
            </a:extLst>
          </p:cNvPr>
          <p:cNvCxnSpPr>
            <a:cxnSpLocks/>
            <a:stCxn id="88" idx="1"/>
            <a:endCxn id="367" idx="1"/>
          </p:cNvCxnSpPr>
          <p:nvPr/>
        </p:nvCxnSpPr>
        <p:spPr>
          <a:xfrm rot="10800000" flipH="1" flipV="1">
            <a:off x="306335" y="854238"/>
            <a:ext cx="1365728" cy="3495206"/>
          </a:xfrm>
          <a:prstGeom prst="bentConnector3">
            <a:avLst>
              <a:gd name="adj1" fmla="val -16738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Gruppieren 374">
            <a:extLst>
              <a:ext uri="{FF2B5EF4-FFF2-40B4-BE49-F238E27FC236}">
                <a16:creationId xmlns:a16="http://schemas.microsoft.com/office/drawing/2014/main" id="{B3B5446A-1FA5-4488-BA52-24E085073318}"/>
              </a:ext>
            </a:extLst>
          </p:cNvPr>
          <p:cNvGrpSpPr/>
          <p:nvPr/>
        </p:nvGrpSpPr>
        <p:grpSpPr>
          <a:xfrm>
            <a:off x="1672063" y="1804969"/>
            <a:ext cx="8627572" cy="2873808"/>
            <a:chOff x="270614" y="2063434"/>
            <a:chExt cx="11353952" cy="2680526"/>
          </a:xfrm>
        </p:grpSpPr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DE15940F-0362-4576-B0A7-A6D893CB3E4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95061" y="1117153"/>
              <a:ext cx="586861" cy="312540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AE34E955-79DB-4054-9F65-31798A87D463}"/>
                </a:ext>
              </a:extLst>
            </p:cNvPr>
            <p:cNvGrpSpPr/>
            <p:nvPr/>
          </p:nvGrpSpPr>
          <p:grpSpPr>
            <a:xfrm>
              <a:off x="270614" y="2973284"/>
              <a:ext cx="11353952" cy="1770676"/>
              <a:chOff x="270609" y="2973284"/>
              <a:chExt cx="11353952" cy="1770676"/>
            </a:xfrm>
          </p:grpSpPr>
          <p:grpSp>
            <p:nvGrpSpPr>
              <p:cNvPr id="333" name="Gruppieren 332">
                <a:extLst>
                  <a:ext uri="{FF2B5EF4-FFF2-40B4-BE49-F238E27FC236}">
                    <a16:creationId xmlns:a16="http://schemas.microsoft.com/office/drawing/2014/main" id="{03193DDC-BEF1-4C1A-93F5-E3D0DB45AB6F}"/>
                  </a:ext>
                </a:extLst>
              </p:cNvPr>
              <p:cNvGrpSpPr/>
              <p:nvPr/>
            </p:nvGrpSpPr>
            <p:grpSpPr>
              <a:xfrm>
                <a:off x="270609" y="3017742"/>
                <a:ext cx="3510853" cy="1726218"/>
                <a:chOff x="320512" y="3366944"/>
                <a:chExt cx="4790391" cy="2807613"/>
              </a:xfrm>
            </p:grpSpPr>
            <p:sp>
              <p:nvSpPr>
                <p:cNvPr id="364" name="Rechteck: abgerundete Ecken 363">
                  <a:extLst>
                    <a:ext uri="{FF2B5EF4-FFF2-40B4-BE49-F238E27FC236}">
                      <a16:creationId xmlns:a16="http://schemas.microsoft.com/office/drawing/2014/main" id="{79FA9C43-78CD-4A00-A0CC-6051154B2609}"/>
                    </a:ext>
                  </a:extLst>
                </p:cNvPr>
                <p:cNvSpPr/>
                <p:nvPr/>
              </p:nvSpPr>
              <p:spPr>
                <a:xfrm>
                  <a:off x="1710837" y="3366944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firms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sector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1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5" name="Verbinder: gewinkelt 364">
                  <a:extLst>
                    <a:ext uri="{FF2B5EF4-FFF2-40B4-BE49-F238E27FC236}">
                      <a16:creationId xmlns:a16="http://schemas.microsoft.com/office/drawing/2014/main" id="{8359B3AE-0EE0-4385-B54C-85A502D8D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019661" y="4048890"/>
                  <a:ext cx="782419" cy="1439289"/>
                </a:xfrm>
                <a:prstGeom prst="bentConnector3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uppieren 365">
                  <a:extLst>
                    <a:ext uri="{FF2B5EF4-FFF2-40B4-BE49-F238E27FC236}">
                      <a16:creationId xmlns:a16="http://schemas.microsoft.com/office/drawing/2014/main" id="{941EF21F-0ADD-40D2-9139-9536D12AA850}"/>
                    </a:ext>
                  </a:extLst>
                </p:cNvPr>
                <p:cNvGrpSpPr/>
                <p:nvPr/>
              </p:nvGrpSpPr>
              <p:grpSpPr>
                <a:xfrm>
                  <a:off x="2406609" y="5589902"/>
                  <a:ext cx="651117" cy="133206"/>
                  <a:chOff x="5110902" y="3157979"/>
                  <a:chExt cx="651117" cy="133206"/>
                </a:xfrm>
              </p:grpSpPr>
              <p:sp>
                <p:nvSpPr>
                  <p:cNvPr id="370" name="Ellipse 369">
                    <a:extLst>
                      <a:ext uri="{FF2B5EF4-FFF2-40B4-BE49-F238E27FC236}">
                        <a16:creationId xmlns:a16="http://schemas.microsoft.com/office/drawing/2014/main" id="{A1E456F8-C9CC-4EEA-B213-562D9BD47F1F}"/>
                      </a:ext>
                    </a:extLst>
                  </p:cNvPr>
                  <p:cNvSpPr/>
                  <p:nvPr/>
                </p:nvSpPr>
                <p:spPr>
                  <a:xfrm>
                    <a:off x="5110902" y="3157979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71" name="Ellipse 370">
                    <a:extLst>
                      <a:ext uri="{FF2B5EF4-FFF2-40B4-BE49-F238E27FC236}">
                        <a16:creationId xmlns:a16="http://schemas.microsoft.com/office/drawing/2014/main" id="{D3BA4F1F-5F3C-42BE-857F-A53B980BAB90}"/>
                      </a:ext>
                    </a:extLst>
                  </p:cNvPr>
                  <p:cNvSpPr/>
                  <p:nvPr/>
                </p:nvSpPr>
                <p:spPr>
                  <a:xfrm>
                    <a:off x="5341124" y="3164462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72" name="Ellipse 371">
                    <a:extLst>
                      <a:ext uri="{FF2B5EF4-FFF2-40B4-BE49-F238E27FC236}">
                        <a16:creationId xmlns:a16="http://schemas.microsoft.com/office/drawing/2014/main" id="{58E90459-7BFB-4501-8E44-2EDF9C939CF8}"/>
                      </a:ext>
                    </a:extLst>
                  </p:cNvPr>
                  <p:cNvSpPr/>
                  <p:nvPr/>
                </p:nvSpPr>
                <p:spPr>
                  <a:xfrm>
                    <a:off x="5610257" y="3170943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</p:grpSp>
            <p:sp>
              <p:nvSpPr>
                <p:cNvPr id="367" name="Rechteck: abgerundete Ecken 366">
                  <a:extLst>
                    <a:ext uri="{FF2B5EF4-FFF2-40B4-BE49-F238E27FC236}">
                      <a16:creationId xmlns:a16="http://schemas.microsoft.com/office/drawing/2014/main" id="{A553059C-EB3B-4436-BBAF-E8D2D26F57CD}"/>
                    </a:ext>
                  </a:extLst>
                </p:cNvPr>
                <p:cNvSpPr/>
                <p:nvPr/>
              </p:nvSpPr>
              <p:spPr>
                <a:xfrm>
                  <a:off x="320512" y="5175316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production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region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1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Rechteck: abgerundete Ecken 367">
                  <a:extLst>
                    <a:ext uri="{FF2B5EF4-FFF2-40B4-BE49-F238E27FC236}">
                      <a16:creationId xmlns:a16="http://schemas.microsoft.com/office/drawing/2014/main" id="{67F749D0-9790-47B7-A176-88676FECE7E2}"/>
                    </a:ext>
                  </a:extLst>
                </p:cNvPr>
                <p:cNvSpPr/>
                <p:nvPr/>
              </p:nvSpPr>
              <p:spPr>
                <a:xfrm>
                  <a:off x="3150128" y="5148604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production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region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R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9" name="Verbinder: gewinkelt 368">
                  <a:extLst>
                    <a:ext uri="{FF2B5EF4-FFF2-40B4-BE49-F238E27FC236}">
                      <a16:creationId xmlns:a16="http://schemas.microsoft.com/office/drawing/2014/main" id="{C40CD3A8-B61C-4E46-A9B7-C6968F1CE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591500" y="4075588"/>
                  <a:ext cx="809131" cy="1390326"/>
                </a:xfrm>
                <a:prstGeom prst="bentConnector3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uppieren 333">
                <a:extLst>
                  <a:ext uri="{FF2B5EF4-FFF2-40B4-BE49-F238E27FC236}">
                    <a16:creationId xmlns:a16="http://schemas.microsoft.com/office/drawing/2014/main" id="{B2A8FB55-28B7-4130-BB36-546F7CA73B01}"/>
                  </a:ext>
                </a:extLst>
              </p:cNvPr>
              <p:cNvGrpSpPr/>
              <p:nvPr/>
            </p:nvGrpSpPr>
            <p:grpSpPr>
              <a:xfrm>
                <a:off x="4269785" y="2988846"/>
                <a:ext cx="3510853" cy="1726218"/>
                <a:chOff x="320512" y="3366944"/>
                <a:chExt cx="4790391" cy="2807613"/>
              </a:xfrm>
            </p:grpSpPr>
            <p:sp>
              <p:nvSpPr>
                <p:cNvPr id="355" name="Rechteck: abgerundete Ecken 354">
                  <a:extLst>
                    <a:ext uri="{FF2B5EF4-FFF2-40B4-BE49-F238E27FC236}">
                      <a16:creationId xmlns:a16="http://schemas.microsoft.com/office/drawing/2014/main" id="{CFA0A963-2B31-47D6-9D8B-C8C3F6E97986}"/>
                    </a:ext>
                  </a:extLst>
                </p:cNvPr>
                <p:cNvSpPr/>
                <p:nvPr/>
              </p:nvSpPr>
              <p:spPr>
                <a:xfrm>
                  <a:off x="1710837" y="3366944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firms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sector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k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6" name="Verbinder: gewinkelt 355">
                  <a:extLst>
                    <a:ext uri="{FF2B5EF4-FFF2-40B4-BE49-F238E27FC236}">
                      <a16:creationId xmlns:a16="http://schemas.microsoft.com/office/drawing/2014/main" id="{15FB64C3-8331-4B93-9675-7E2C72FC0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019661" y="4048890"/>
                  <a:ext cx="782419" cy="1439289"/>
                </a:xfrm>
                <a:prstGeom prst="bentConnector3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7" name="Gruppieren 356">
                  <a:extLst>
                    <a:ext uri="{FF2B5EF4-FFF2-40B4-BE49-F238E27FC236}">
                      <a16:creationId xmlns:a16="http://schemas.microsoft.com/office/drawing/2014/main" id="{B2F028B9-0DCE-4131-9115-0B2715193F48}"/>
                    </a:ext>
                  </a:extLst>
                </p:cNvPr>
                <p:cNvGrpSpPr/>
                <p:nvPr/>
              </p:nvGrpSpPr>
              <p:grpSpPr>
                <a:xfrm>
                  <a:off x="2406609" y="5589902"/>
                  <a:ext cx="651117" cy="133206"/>
                  <a:chOff x="5110902" y="3157979"/>
                  <a:chExt cx="651117" cy="133206"/>
                </a:xfrm>
              </p:grpSpPr>
              <p:sp>
                <p:nvSpPr>
                  <p:cNvPr id="361" name="Ellipse 360">
                    <a:extLst>
                      <a:ext uri="{FF2B5EF4-FFF2-40B4-BE49-F238E27FC236}">
                        <a16:creationId xmlns:a16="http://schemas.microsoft.com/office/drawing/2014/main" id="{D2D28E7F-0DCD-44F2-9B6B-27A173E3DD22}"/>
                      </a:ext>
                    </a:extLst>
                  </p:cNvPr>
                  <p:cNvSpPr/>
                  <p:nvPr/>
                </p:nvSpPr>
                <p:spPr>
                  <a:xfrm>
                    <a:off x="5110902" y="3157979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62" name="Ellipse 361">
                    <a:extLst>
                      <a:ext uri="{FF2B5EF4-FFF2-40B4-BE49-F238E27FC236}">
                        <a16:creationId xmlns:a16="http://schemas.microsoft.com/office/drawing/2014/main" id="{7E5B018A-DCB4-4BE7-9A1C-3444A61F8DF2}"/>
                      </a:ext>
                    </a:extLst>
                  </p:cNvPr>
                  <p:cNvSpPr/>
                  <p:nvPr/>
                </p:nvSpPr>
                <p:spPr>
                  <a:xfrm>
                    <a:off x="5341124" y="3164462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63" name="Ellipse 362">
                    <a:extLst>
                      <a:ext uri="{FF2B5EF4-FFF2-40B4-BE49-F238E27FC236}">
                        <a16:creationId xmlns:a16="http://schemas.microsoft.com/office/drawing/2014/main" id="{324CEC34-4CAC-4AFC-8BCD-DEB37C6AED80}"/>
                      </a:ext>
                    </a:extLst>
                  </p:cNvPr>
                  <p:cNvSpPr/>
                  <p:nvPr/>
                </p:nvSpPr>
                <p:spPr>
                  <a:xfrm>
                    <a:off x="5610257" y="3170943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</p:grpSp>
            <p:sp>
              <p:nvSpPr>
                <p:cNvPr id="358" name="Rechteck: abgerundete Ecken 357">
                  <a:extLst>
                    <a:ext uri="{FF2B5EF4-FFF2-40B4-BE49-F238E27FC236}">
                      <a16:creationId xmlns:a16="http://schemas.microsoft.com/office/drawing/2014/main" id="{408A63A1-F405-4C8A-9FA2-74192805CBBB}"/>
                    </a:ext>
                  </a:extLst>
                </p:cNvPr>
                <p:cNvSpPr/>
                <p:nvPr/>
              </p:nvSpPr>
              <p:spPr>
                <a:xfrm>
                  <a:off x="320512" y="5175316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production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region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1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9" name="Rechteck: abgerundete Ecken 358">
                  <a:extLst>
                    <a:ext uri="{FF2B5EF4-FFF2-40B4-BE49-F238E27FC236}">
                      <a16:creationId xmlns:a16="http://schemas.microsoft.com/office/drawing/2014/main" id="{A6312E4C-57A7-4218-BD31-340DF1237A34}"/>
                    </a:ext>
                  </a:extLst>
                </p:cNvPr>
                <p:cNvSpPr/>
                <p:nvPr/>
              </p:nvSpPr>
              <p:spPr>
                <a:xfrm>
                  <a:off x="3150128" y="5148604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production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region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R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0" name="Verbinder: gewinkelt 359">
                  <a:extLst>
                    <a:ext uri="{FF2B5EF4-FFF2-40B4-BE49-F238E27FC236}">
                      <a16:creationId xmlns:a16="http://schemas.microsoft.com/office/drawing/2014/main" id="{B357FEDE-F664-4485-8A07-48BB163D74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591500" y="4075588"/>
                  <a:ext cx="809131" cy="1390326"/>
                </a:xfrm>
                <a:prstGeom prst="bentConnector3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uppieren 334">
                <a:extLst>
                  <a:ext uri="{FF2B5EF4-FFF2-40B4-BE49-F238E27FC236}">
                    <a16:creationId xmlns:a16="http://schemas.microsoft.com/office/drawing/2014/main" id="{F6494996-9FC4-48D5-9F37-EBE3A684E22C}"/>
                  </a:ext>
                </a:extLst>
              </p:cNvPr>
              <p:cNvGrpSpPr/>
              <p:nvPr/>
            </p:nvGrpSpPr>
            <p:grpSpPr>
              <a:xfrm>
                <a:off x="8113708" y="2973284"/>
                <a:ext cx="3510853" cy="1726218"/>
                <a:chOff x="320512" y="3366944"/>
                <a:chExt cx="4790391" cy="2807613"/>
              </a:xfrm>
            </p:grpSpPr>
            <p:sp>
              <p:nvSpPr>
                <p:cNvPr id="346" name="Rechteck: abgerundete Ecken 345">
                  <a:extLst>
                    <a:ext uri="{FF2B5EF4-FFF2-40B4-BE49-F238E27FC236}">
                      <a16:creationId xmlns:a16="http://schemas.microsoft.com/office/drawing/2014/main" id="{E7D76AC0-2454-44E3-9EE1-BFA665A745A6}"/>
                    </a:ext>
                  </a:extLst>
                </p:cNvPr>
                <p:cNvSpPr/>
                <p:nvPr/>
              </p:nvSpPr>
              <p:spPr>
                <a:xfrm>
                  <a:off x="1710837" y="3366944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firms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sector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K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7" name="Verbinder: gewinkelt 346">
                  <a:extLst>
                    <a:ext uri="{FF2B5EF4-FFF2-40B4-BE49-F238E27FC236}">
                      <a16:creationId xmlns:a16="http://schemas.microsoft.com/office/drawing/2014/main" id="{81C0503B-73EB-429A-99C1-B9687A414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019661" y="4060029"/>
                  <a:ext cx="782419" cy="1439289"/>
                </a:xfrm>
                <a:prstGeom prst="bentConnector3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8" name="Gruppieren 347">
                  <a:extLst>
                    <a:ext uri="{FF2B5EF4-FFF2-40B4-BE49-F238E27FC236}">
                      <a16:creationId xmlns:a16="http://schemas.microsoft.com/office/drawing/2014/main" id="{6EDC08F8-E399-4C16-A740-6251153EADB0}"/>
                    </a:ext>
                  </a:extLst>
                </p:cNvPr>
                <p:cNvGrpSpPr/>
                <p:nvPr/>
              </p:nvGrpSpPr>
              <p:grpSpPr>
                <a:xfrm>
                  <a:off x="2406609" y="5589902"/>
                  <a:ext cx="651117" cy="133206"/>
                  <a:chOff x="5110902" y="3157979"/>
                  <a:chExt cx="651117" cy="133206"/>
                </a:xfrm>
              </p:grpSpPr>
              <p:sp>
                <p:nvSpPr>
                  <p:cNvPr id="352" name="Ellipse 351">
                    <a:extLst>
                      <a:ext uri="{FF2B5EF4-FFF2-40B4-BE49-F238E27FC236}">
                        <a16:creationId xmlns:a16="http://schemas.microsoft.com/office/drawing/2014/main" id="{3DEC459F-5721-44F2-80CE-F93460270BCA}"/>
                      </a:ext>
                    </a:extLst>
                  </p:cNvPr>
                  <p:cNvSpPr/>
                  <p:nvPr/>
                </p:nvSpPr>
                <p:spPr>
                  <a:xfrm>
                    <a:off x="5110902" y="3157979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53" name="Ellipse 352">
                    <a:extLst>
                      <a:ext uri="{FF2B5EF4-FFF2-40B4-BE49-F238E27FC236}">
                        <a16:creationId xmlns:a16="http://schemas.microsoft.com/office/drawing/2014/main" id="{1444B958-6FC0-4E47-AC41-BECB8FAC3686}"/>
                      </a:ext>
                    </a:extLst>
                  </p:cNvPr>
                  <p:cNvSpPr/>
                  <p:nvPr/>
                </p:nvSpPr>
                <p:spPr>
                  <a:xfrm>
                    <a:off x="5341124" y="3164462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54" name="Ellipse 353">
                    <a:extLst>
                      <a:ext uri="{FF2B5EF4-FFF2-40B4-BE49-F238E27FC236}">
                        <a16:creationId xmlns:a16="http://schemas.microsoft.com/office/drawing/2014/main" id="{A4E730AC-B075-4A69-A260-A63FFB58947D}"/>
                      </a:ext>
                    </a:extLst>
                  </p:cNvPr>
                  <p:cNvSpPr/>
                  <p:nvPr/>
                </p:nvSpPr>
                <p:spPr>
                  <a:xfrm>
                    <a:off x="5610257" y="3170943"/>
                    <a:ext cx="151762" cy="120242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</p:grpSp>
            <p:sp>
              <p:nvSpPr>
                <p:cNvPr id="349" name="Rechteck: abgerundete Ecken 348">
                  <a:extLst>
                    <a:ext uri="{FF2B5EF4-FFF2-40B4-BE49-F238E27FC236}">
                      <a16:creationId xmlns:a16="http://schemas.microsoft.com/office/drawing/2014/main" id="{01BAB112-0C05-42E5-8735-7C32D7A76DD4}"/>
                    </a:ext>
                  </a:extLst>
                </p:cNvPr>
                <p:cNvSpPr/>
                <p:nvPr/>
              </p:nvSpPr>
              <p:spPr>
                <a:xfrm>
                  <a:off x="320512" y="5175316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production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region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1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Rechteck: abgerundete Ecken 349">
                  <a:extLst>
                    <a:ext uri="{FF2B5EF4-FFF2-40B4-BE49-F238E27FC236}">
                      <a16:creationId xmlns:a16="http://schemas.microsoft.com/office/drawing/2014/main" id="{983BF632-B51A-4300-A45F-1944099FBAF3}"/>
                    </a:ext>
                  </a:extLst>
                </p:cNvPr>
                <p:cNvSpPr/>
                <p:nvPr/>
              </p:nvSpPr>
              <p:spPr>
                <a:xfrm>
                  <a:off x="3150128" y="5148604"/>
                  <a:ext cx="1960775" cy="9992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err="1">
                      <a:solidFill>
                        <a:schemeClr val="tx1"/>
                      </a:solidFill>
                    </a:rPr>
                    <a:t>production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in </a:t>
                  </a:r>
                  <a:r>
                    <a:rPr lang="de-DE" sz="1200" dirty="0" err="1">
                      <a:solidFill>
                        <a:schemeClr val="tx1"/>
                      </a:solidFill>
                    </a:rPr>
                    <a:t>region</a:t>
                  </a:r>
                  <a:r>
                    <a:rPr lang="de-DE" sz="1200" dirty="0">
                      <a:solidFill>
                        <a:schemeClr val="tx1"/>
                      </a:solidFill>
                    </a:rPr>
                    <a:t> R</a:t>
                  </a:r>
                  <a:endParaRPr lang="LID4096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1" name="Verbinder: gewinkelt 350">
                  <a:extLst>
                    <a:ext uri="{FF2B5EF4-FFF2-40B4-BE49-F238E27FC236}">
                      <a16:creationId xmlns:a16="http://schemas.microsoft.com/office/drawing/2014/main" id="{4EF955DE-FAAD-4D99-9C7B-2EA3A52BB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591500" y="4075588"/>
                  <a:ext cx="809131" cy="1390326"/>
                </a:xfrm>
                <a:prstGeom prst="bentConnector3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uppieren 335">
                <a:extLst>
                  <a:ext uri="{FF2B5EF4-FFF2-40B4-BE49-F238E27FC236}">
                    <a16:creationId xmlns:a16="http://schemas.microsoft.com/office/drawing/2014/main" id="{8464E5FD-E026-427E-BA18-1EE426745882}"/>
                  </a:ext>
                </a:extLst>
              </p:cNvPr>
              <p:cNvGrpSpPr/>
              <p:nvPr/>
            </p:nvGrpSpPr>
            <p:grpSpPr>
              <a:xfrm>
                <a:off x="3659643" y="3235371"/>
                <a:ext cx="742823" cy="141640"/>
                <a:chOff x="4327606" y="4336182"/>
                <a:chExt cx="538203" cy="119479"/>
              </a:xfrm>
            </p:grpSpPr>
            <p:sp>
              <p:nvSpPr>
                <p:cNvPr id="343" name="Ellipse 342">
                  <a:extLst>
                    <a:ext uri="{FF2B5EF4-FFF2-40B4-BE49-F238E27FC236}">
                      <a16:creationId xmlns:a16="http://schemas.microsoft.com/office/drawing/2014/main" id="{08A6E863-95F7-4A8F-A88B-6175D2B0F699}"/>
                    </a:ext>
                  </a:extLst>
                </p:cNvPr>
                <p:cNvSpPr/>
                <p:nvPr/>
              </p:nvSpPr>
              <p:spPr>
                <a:xfrm>
                  <a:off x="4327606" y="4336182"/>
                  <a:ext cx="125444" cy="10785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400"/>
                </a:p>
              </p:txBody>
            </p:sp>
            <p:sp>
              <p:nvSpPr>
                <p:cNvPr id="344" name="Ellipse 343">
                  <a:extLst>
                    <a:ext uri="{FF2B5EF4-FFF2-40B4-BE49-F238E27FC236}">
                      <a16:creationId xmlns:a16="http://schemas.microsoft.com/office/drawing/2014/main" id="{5C81DB4A-5786-4A9B-B8AD-22ABCE539321}"/>
                    </a:ext>
                  </a:extLst>
                </p:cNvPr>
                <p:cNvSpPr/>
                <p:nvPr/>
              </p:nvSpPr>
              <p:spPr>
                <a:xfrm>
                  <a:off x="4517904" y="4341997"/>
                  <a:ext cx="125444" cy="10785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400"/>
                </a:p>
              </p:txBody>
            </p:sp>
            <p:sp>
              <p:nvSpPr>
                <p:cNvPr id="345" name="Ellipse 344">
                  <a:extLst>
                    <a:ext uri="{FF2B5EF4-FFF2-40B4-BE49-F238E27FC236}">
                      <a16:creationId xmlns:a16="http://schemas.microsoft.com/office/drawing/2014/main" id="{A79F16DD-98AD-4B35-A490-EE9FBF406764}"/>
                    </a:ext>
                  </a:extLst>
                </p:cNvPr>
                <p:cNvSpPr/>
                <p:nvPr/>
              </p:nvSpPr>
              <p:spPr>
                <a:xfrm>
                  <a:off x="4740365" y="4347810"/>
                  <a:ext cx="125444" cy="10785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400"/>
                </a:p>
              </p:txBody>
            </p:sp>
          </p:grpSp>
          <p:grpSp>
            <p:nvGrpSpPr>
              <p:cNvPr id="337" name="Gruppieren 336">
                <a:extLst>
                  <a:ext uri="{FF2B5EF4-FFF2-40B4-BE49-F238E27FC236}">
                    <a16:creationId xmlns:a16="http://schemas.microsoft.com/office/drawing/2014/main" id="{F3E5B7DD-B22A-41CC-BFA3-E906DF38AF51}"/>
                  </a:ext>
                </a:extLst>
              </p:cNvPr>
              <p:cNvGrpSpPr/>
              <p:nvPr/>
            </p:nvGrpSpPr>
            <p:grpSpPr>
              <a:xfrm>
                <a:off x="7589822" y="3199809"/>
                <a:ext cx="742823" cy="141640"/>
                <a:chOff x="4327606" y="4336182"/>
                <a:chExt cx="538203" cy="119479"/>
              </a:xfrm>
            </p:grpSpPr>
            <p:sp>
              <p:nvSpPr>
                <p:cNvPr id="340" name="Ellipse 339">
                  <a:extLst>
                    <a:ext uri="{FF2B5EF4-FFF2-40B4-BE49-F238E27FC236}">
                      <a16:creationId xmlns:a16="http://schemas.microsoft.com/office/drawing/2014/main" id="{95DC1CF0-CEEE-4AA4-AB2B-CB21A1B960C4}"/>
                    </a:ext>
                  </a:extLst>
                </p:cNvPr>
                <p:cNvSpPr/>
                <p:nvPr/>
              </p:nvSpPr>
              <p:spPr>
                <a:xfrm>
                  <a:off x="4327606" y="4336182"/>
                  <a:ext cx="125444" cy="10785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400"/>
                </a:p>
              </p:txBody>
            </p:sp>
            <p:sp>
              <p:nvSpPr>
                <p:cNvPr id="341" name="Ellipse 340">
                  <a:extLst>
                    <a:ext uri="{FF2B5EF4-FFF2-40B4-BE49-F238E27FC236}">
                      <a16:creationId xmlns:a16="http://schemas.microsoft.com/office/drawing/2014/main" id="{6AF7B71E-5BA3-4F1B-A404-F8B9C1666B6A}"/>
                    </a:ext>
                  </a:extLst>
                </p:cNvPr>
                <p:cNvSpPr/>
                <p:nvPr/>
              </p:nvSpPr>
              <p:spPr>
                <a:xfrm>
                  <a:off x="4517904" y="4341997"/>
                  <a:ext cx="125444" cy="10785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400"/>
                </a:p>
              </p:txBody>
            </p:sp>
            <p:sp>
              <p:nvSpPr>
                <p:cNvPr id="342" name="Ellipse 341">
                  <a:extLst>
                    <a:ext uri="{FF2B5EF4-FFF2-40B4-BE49-F238E27FC236}">
                      <a16:creationId xmlns:a16="http://schemas.microsoft.com/office/drawing/2014/main" id="{70D54D4C-41F4-4697-A64A-2C37869BA77D}"/>
                    </a:ext>
                  </a:extLst>
                </p:cNvPr>
                <p:cNvSpPr/>
                <p:nvPr/>
              </p:nvSpPr>
              <p:spPr>
                <a:xfrm>
                  <a:off x="4740365" y="4347810"/>
                  <a:ext cx="125444" cy="107851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400"/>
                </a:p>
              </p:txBody>
            </p:sp>
          </p:grpSp>
          <p:sp>
            <p:nvSpPr>
              <p:cNvPr id="338" name="Textfeld 337">
                <a:extLst>
                  <a:ext uri="{FF2B5EF4-FFF2-40B4-BE49-F238E27FC236}">
                    <a16:creationId xmlns:a16="http://schemas.microsoft.com/office/drawing/2014/main" id="{A4DE445E-7F6E-49CD-9C0A-DAD7575E79C0}"/>
                  </a:ext>
                </a:extLst>
              </p:cNvPr>
              <p:cNvSpPr txBox="1"/>
              <p:nvPr/>
            </p:nvSpPr>
            <p:spPr>
              <a:xfrm>
                <a:off x="7178851" y="3392039"/>
                <a:ext cx="1885383" cy="38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LID4096"/>
                </a:defPPr>
                <a:lvl1pPr>
                  <a:defRPr sz="1200"/>
                </a:lvl1pPr>
              </a:lstStyle>
              <a:p>
                <a:r>
                  <a:rPr lang="de-DE" sz="1050" dirty="0"/>
                  <a:t>CES </a:t>
                </a:r>
                <a:r>
                  <a:rPr lang="de-DE" sz="1050" dirty="0" err="1"/>
                  <a:t>sectoral</a:t>
                </a:r>
                <a:r>
                  <a:rPr lang="de-DE" sz="1050" dirty="0"/>
                  <a:t> </a:t>
                </a:r>
                <a:r>
                  <a:rPr lang="de-DE" sz="1050" dirty="0" err="1"/>
                  <a:t>production</a:t>
                </a:r>
                <a:r>
                  <a:rPr lang="de-DE" sz="1050" dirty="0"/>
                  <a:t> </a:t>
                </a:r>
                <a:r>
                  <a:rPr lang="de-DE" sz="1050" dirty="0" err="1"/>
                  <a:t>function</a:t>
                </a:r>
                <a:endParaRPr lang="LID4096" sz="1050" dirty="0"/>
              </a:p>
            </p:txBody>
          </p:sp>
          <p:sp>
            <p:nvSpPr>
              <p:cNvPr id="339" name="Textfeld 338">
                <a:extLst>
                  <a:ext uri="{FF2B5EF4-FFF2-40B4-BE49-F238E27FC236}">
                    <a16:creationId xmlns:a16="http://schemas.microsoft.com/office/drawing/2014/main" id="{8344BE87-11BB-43AE-BF19-9115714915F5}"/>
                  </a:ext>
                </a:extLst>
              </p:cNvPr>
              <p:cNvSpPr txBox="1"/>
              <p:nvPr/>
            </p:nvSpPr>
            <p:spPr>
              <a:xfrm>
                <a:off x="3137210" y="3409210"/>
                <a:ext cx="1885383" cy="387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LID4096"/>
                </a:defPPr>
                <a:lvl1pPr>
                  <a:defRPr sz="1200"/>
                </a:lvl1pPr>
              </a:lstStyle>
              <a:p>
                <a:r>
                  <a:rPr lang="de-DE" sz="1050" dirty="0"/>
                  <a:t>CES </a:t>
                </a:r>
                <a:r>
                  <a:rPr lang="de-DE" sz="1050" dirty="0" err="1"/>
                  <a:t>sectoral</a:t>
                </a:r>
                <a:r>
                  <a:rPr lang="de-DE" sz="1050" dirty="0"/>
                  <a:t> </a:t>
                </a:r>
                <a:r>
                  <a:rPr lang="de-DE" sz="1050" dirty="0" err="1"/>
                  <a:t>production</a:t>
                </a:r>
                <a:r>
                  <a:rPr lang="de-DE" sz="1050" dirty="0"/>
                  <a:t> </a:t>
                </a:r>
                <a:r>
                  <a:rPr lang="de-DE" sz="1050" dirty="0" err="1"/>
                  <a:t>function</a:t>
                </a:r>
                <a:endParaRPr lang="LID4096" sz="1050" dirty="0"/>
              </a:p>
            </p:txBody>
          </p:sp>
        </p:grpSp>
        <p:sp>
          <p:nvSpPr>
            <p:cNvPr id="373" name="Rechteck: abgerundete Ecken 372">
              <a:extLst>
                <a:ext uri="{FF2B5EF4-FFF2-40B4-BE49-F238E27FC236}">
                  <a16:creationId xmlns:a16="http://schemas.microsoft.com/office/drawing/2014/main" id="{99A605E8-03D5-41DB-8CC3-1DB77222C054}"/>
                </a:ext>
              </a:extLst>
            </p:cNvPr>
            <p:cNvSpPr/>
            <p:nvPr/>
          </p:nvSpPr>
          <p:spPr>
            <a:xfrm>
              <a:off x="5288753" y="2063434"/>
              <a:ext cx="1437042" cy="64597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final </a:t>
              </a:r>
              <a:r>
                <a:rPr lang="de-DE" sz="1200" dirty="0" err="1">
                  <a:solidFill>
                    <a:schemeClr val="tx1"/>
                  </a:solidFill>
                </a:rPr>
                <a:t>good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producer</a:t>
              </a:r>
              <a:endParaRPr lang="LID4096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4" name="Verbinder: gewinkelt 373">
              <a:extLst>
                <a:ext uri="{FF2B5EF4-FFF2-40B4-BE49-F238E27FC236}">
                  <a16:creationId xmlns:a16="http://schemas.microsoft.com/office/drawing/2014/main" id="{E9D0C9C5-6009-442B-A1EE-5DF8D476D2D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32768" y="1061755"/>
              <a:ext cx="631319" cy="32806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1" name="Textfeld 440">
            <a:extLst>
              <a:ext uri="{FF2B5EF4-FFF2-40B4-BE49-F238E27FC236}">
                <a16:creationId xmlns:a16="http://schemas.microsoft.com/office/drawing/2014/main" id="{96B4137C-FE7A-4358-BE18-F7942047980B}"/>
              </a:ext>
            </a:extLst>
          </p:cNvPr>
          <p:cNvSpPr txBox="1"/>
          <p:nvPr/>
        </p:nvSpPr>
        <p:spPr>
          <a:xfrm>
            <a:off x="2931737" y="505059"/>
            <a:ext cx="1447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Imports and </a:t>
            </a:r>
            <a:r>
              <a:rPr lang="de-DE" sz="1200" dirty="0" err="1"/>
              <a:t>exports</a:t>
            </a:r>
            <a:endParaRPr lang="LID4096" sz="1200" dirty="0"/>
          </a:p>
        </p:txBody>
      </p:sp>
      <p:sp>
        <p:nvSpPr>
          <p:cNvPr id="442" name="Textfeld 441">
            <a:extLst>
              <a:ext uri="{FF2B5EF4-FFF2-40B4-BE49-F238E27FC236}">
                <a16:creationId xmlns:a16="http://schemas.microsoft.com/office/drawing/2014/main" id="{8F93E7C6-DBCD-4AD7-8E31-E517BE8B1860}"/>
              </a:ext>
            </a:extLst>
          </p:cNvPr>
          <p:cNvSpPr txBox="1"/>
          <p:nvPr/>
        </p:nvSpPr>
        <p:spPr>
          <a:xfrm>
            <a:off x="2945908" y="848848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trade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bonds</a:t>
            </a:r>
            <a:endParaRPr lang="LID4096" sz="1200" dirty="0"/>
          </a:p>
        </p:txBody>
      </p:sp>
      <p:sp>
        <p:nvSpPr>
          <p:cNvPr id="443" name="Textfeld 442">
            <a:extLst>
              <a:ext uri="{FF2B5EF4-FFF2-40B4-BE49-F238E27FC236}">
                <a16:creationId xmlns:a16="http://schemas.microsoft.com/office/drawing/2014/main" id="{0F9EA501-5A99-48FB-95E2-579268D88C15}"/>
              </a:ext>
            </a:extLst>
          </p:cNvPr>
          <p:cNvSpPr txBox="1"/>
          <p:nvPr/>
        </p:nvSpPr>
        <p:spPr>
          <a:xfrm>
            <a:off x="7776644" y="873653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trade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bonds</a:t>
            </a:r>
            <a:endParaRPr lang="LID4096" sz="1200" dirty="0"/>
          </a:p>
        </p:txBody>
      </p:sp>
      <p:sp>
        <p:nvSpPr>
          <p:cNvPr id="444" name="Textfeld 443">
            <a:extLst>
              <a:ext uri="{FF2B5EF4-FFF2-40B4-BE49-F238E27FC236}">
                <a16:creationId xmlns:a16="http://schemas.microsoft.com/office/drawing/2014/main" id="{D239F784-D7F7-4467-9DE5-84B66776E965}"/>
              </a:ext>
            </a:extLst>
          </p:cNvPr>
          <p:cNvSpPr txBox="1"/>
          <p:nvPr/>
        </p:nvSpPr>
        <p:spPr>
          <a:xfrm>
            <a:off x="7698681" y="519233"/>
            <a:ext cx="1447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Imports and </a:t>
            </a:r>
            <a:r>
              <a:rPr lang="de-DE" sz="1200" dirty="0" err="1"/>
              <a:t>exports</a:t>
            </a:r>
            <a:endParaRPr lang="LID4096" sz="1200" dirty="0"/>
          </a:p>
        </p:txBody>
      </p:sp>
      <p:sp>
        <p:nvSpPr>
          <p:cNvPr id="445" name="Textfeld 444">
            <a:extLst>
              <a:ext uri="{FF2B5EF4-FFF2-40B4-BE49-F238E27FC236}">
                <a16:creationId xmlns:a16="http://schemas.microsoft.com/office/drawing/2014/main" id="{22C0647E-5518-4CBF-A2FC-7EFB5DD916AF}"/>
              </a:ext>
            </a:extLst>
          </p:cNvPr>
          <p:cNvSpPr txBox="1"/>
          <p:nvPr/>
        </p:nvSpPr>
        <p:spPr>
          <a:xfrm>
            <a:off x="5338242" y="-1760"/>
            <a:ext cx="1382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taxes</a:t>
            </a:r>
            <a:r>
              <a:rPr lang="de-DE" sz="1200" dirty="0"/>
              <a:t> and </a:t>
            </a:r>
            <a:r>
              <a:rPr lang="de-DE" sz="1200" dirty="0" err="1"/>
              <a:t>subsidies</a:t>
            </a:r>
            <a:endParaRPr lang="LID4096" sz="1200" dirty="0"/>
          </a:p>
        </p:txBody>
      </p:sp>
      <p:sp>
        <p:nvSpPr>
          <p:cNvPr id="446" name="Textfeld 445">
            <a:extLst>
              <a:ext uri="{FF2B5EF4-FFF2-40B4-BE49-F238E27FC236}">
                <a16:creationId xmlns:a16="http://schemas.microsoft.com/office/drawing/2014/main" id="{9D7C32D6-FC1C-4FDE-AD96-64D029415D8B}"/>
              </a:ext>
            </a:extLst>
          </p:cNvPr>
          <p:cNvSpPr txBox="1"/>
          <p:nvPr/>
        </p:nvSpPr>
        <p:spPr>
          <a:xfrm>
            <a:off x="4072963" y="1529329"/>
            <a:ext cx="193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provides</a:t>
            </a:r>
            <a:r>
              <a:rPr lang="de-DE" sz="1200" dirty="0"/>
              <a:t> </a:t>
            </a:r>
            <a:r>
              <a:rPr lang="de-DE" sz="1200" dirty="0" err="1"/>
              <a:t>goods</a:t>
            </a:r>
            <a:r>
              <a:rPr lang="de-DE" sz="1200" dirty="0"/>
              <a:t> and </a:t>
            </a:r>
            <a:r>
              <a:rPr lang="de-DE" sz="1200" dirty="0" err="1"/>
              <a:t>services</a:t>
            </a:r>
            <a:endParaRPr lang="LID4096" sz="1200" dirty="0"/>
          </a:p>
        </p:txBody>
      </p:sp>
      <p:sp>
        <p:nvSpPr>
          <p:cNvPr id="448" name="Textfeld 447">
            <a:extLst>
              <a:ext uri="{FF2B5EF4-FFF2-40B4-BE49-F238E27FC236}">
                <a16:creationId xmlns:a16="http://schemas.microsoft.com/office/drawing/2014/main" id="{CF7AAED8-BC47-42BC-B7E3-DF7E268F5536}"/>
              </a:ext>
            </a:extLst>
          </p:cNvPr>
          <p:cNvSpPr txBox="1"/>
          <p:nvPr/>
        </p:nvSpPr>
        <p:spPr>
          <a:xfrm>
            <a:off x="5012181" y="2468544"/>
            <a:ext cx="1777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CES </a:t>
            </a:r>
            <a:r>
              <a:rPr lang="de-DE" sz="1200" dirty="0" err="1"/>
              <a:t>composiiton</a:t>
            </a:r>
            <a:r>
              <a:rPr lang="de-DE" sz="1200" dirty="0"/>
              <a:t> </a:t>
            </a:r>
            <a:r>
              <a:rPr lang="de-DE" sz="1200" dirty="0" err="1"/>
              <a:t>function</a:t>
            </a:r>
            <a:endParaRPr lang="LID4096" sz="1200" dirty="0"/>
          </a:p>
        </p:txBody>
      </p:sp>
      <p:sp>
        <p:nvSpPr>
          <p:cNvPr id="449" name="Textfeld 448">
            <a:extLst>
              <a:ext uri="{FF2B5EF4-FFF2-40B4-BE49-F238E27FC236}">
                <a16:creationId xmlns:a16="http://schemas.microsoft.com/office/drawing/2014/main" id="{22B5E757-1026-4339-AF77-72E47D751C27}"/>
              </a:ext>
            </a:extLst>
          </p:cNvPr>
          <p:cNvSpPr txBox="1"/>
          <p:nvPr/>
        </p:nvSpPr>
        <p:spPr>
          <a:xfrm>
            <a:off x="10299635" y="1955510"/>
            <a:ext cx="1476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invests</a:t>
            </a:r>
            <a:r>
              <a:rPr lang="de-DE" sz="1200" dirty="0"/>
              <a:t> in </a:t>
            </a:r>
            <a:r>
              <a:rPr lang="de-DE" sz="1200" dirty="0" err="1"/>
              <a:t>adaptation</a:t>
            </a:r>
            <a:endParaRPr lang="de-DE" sz="1200" dirty="0"/>
          </a:p>
          <a:p>
            <a:r>
              <a:rPr lang="de-DE" sz="1200" dirty="0" err="1"/>
              <a:t>collects</a:t>
            </a:r>
            <a:r>
              <a:rPr lang="de-DE" sz="1200" dirty="0"/>
              <a:t> </a:t>
            </a:r>
            <a:r>
              <a:rPr lang="de-DE" sz="1200" dirty="0" err="1"/>
              <a:t>taxes</a:t>
            </a:r>
            <a:endParaRPr lang="de-DE" sz="1200" dirty="0"/>
          </a:p>
          <a:p>
            <a:r>
              <a:rPr lang="de-DE" sz="1200" dirty="0" err="1"/>
              <a:t>pays</a:t>
            </a:r>
            <a:r>
              <a:rPr lang="de-DE" sz="1200" dirty="0"/>
              <a:t> </a:t>
            </a:r>
            <a:r>
              <a:rPr lang="de-DE" sz="1200" dirty="0" err="1"/>
              <a:t>subsidies</a:t>
            </a:r>
            <a:endParaRPr lang="LID4096" sz="1200" dirty="0"/>
          </a:p>
        </p:txBody>
      </p:sp>
      <p:sp>
        <p:nvSpPr>
          <p:cNvPr id="450" name="Textfeld 449">
            <a:extLst>
              <a:ext uri="{FF2B5EF4-FFF2-40B4-BE49-F238E27FC236}">
                <a16:creationId xmlns:a16="http://schemas.microsoft.com/office/drawing/2014/main" id="{18CF337A-BB87-4324-B61A-19DAFE35009C}"/>
              </a:ext>
            </a:extLst>
          </p:cNvPr>
          <p:cNvSpPr txBox="1"/>
          <p:nvPr/>
        </p:nvSpPr>
        <p:spPr>
          <a:xfrm>
            <a:off x="106522" y="1969683"/>
            <a:ext cx="187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provides</a:t>
            </a:r>
            <a:r>
              <a:rPr lang="de-DE" sz="1200" dirty="0"/>
              <a:t> </a:t>
            </a:r>
            <a:r>
              <a:rPr lang="de-DE" sz="1200" dirty="0" err="1"/>
              <a:t>capital</a:t>
            </a:r>
            <a:r>
              <a:rPr lang="de-DE" sz="1200" dirty="0"/>
              <a:t> and </a:t>
            </a:r>
            <a:r>
              <a:rPr lang="de-DE" sz="1200" dirty="0" err="1"/>
              <a:t>labour</a:t>
            </a:r>
            <a:endParaRPr lang="de-DE" sz="1200" dirty="0"/>
          </a:p>
          <a:p>
            <a:r>
              <a:rPr lang="de-DE" sz="1200" dirty="0" err="1"/>
              <a:t>receives</a:t>
            </a:r>
            <a:r>
              <a:rPr lang="de-DE" sz="1200" dirty="0"/>
              <a:t> </a:t>
            </a:r>
            <a:r>
              <a:rPr lang="de-DE" sz="1200" dirty="0" err="1"/>
              <a:t>factor</a:t>
            </a:r>
            <a:r>
              <a:rPr lang="de-DE" sz="1200" dirty="0"/>
              <a:t> </a:t>
            </a:r>
            <a:r>
              <a:rPr lang="de-DE" sz="1200" dirty="0" err="1"/>
              <a:t>income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5133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115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Schult</dc:creator>
  <cp:lastModifiedBy>Christoph Schult</cp:lastModifiedBy>
  <cp:revision>15</cp:revision>
  <dcterms:created xsi:type="dcterms:W3CDTF">2020-03-05T07:22:07Z</dcterms:created>
  <dcterms:modified xsi:type="dcterms:W3CDTF">2020-04-13T11:42:03Z</dcterms:modified>
</cp:coreProperties>
</file>