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404040"/>
    <a:srgbClr val="5AC85A"/>
    <a:srgbClr val="C8C85A"/>
    <a:srgbClr val="C85A5A"/>
    <a:srgbClr val="5A5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4DBC-32BA-4919-9680-36183586AE8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300" y="647700"/>
            <a:ext cx="89447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b="1" dirty="0" smtClean="0">
                <a:latin typeface="Cooper Black" panose="0208090404030B020404" pitchFamily="18" charset="0"/>
              </a:rPr>
              <a:t>Lit</a:t>
            </a:r>
            <a:endParaRPr lang="en-US" sz="4800" b="1" dirty="0">
              <a:latin typeface="Cooper Black" panose="0208090404030B0204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60800" y="1066800"/>
            <a:ext cx="914400" cy="914400"/>
          </a:xfrm>
          <a:prstGeom prst="ellipse">
            <a:avLst/>
          </a:prstGeom>
          <a:solidFill>
            <a:srgbClr val="7D7D7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1078" y="4021810"/>
            <a:ext cx="914400" cy="914400"/>
          </a:xfrm>
          <a:prstGeom prst="ellipse">
            <a:avLst/>
          </a:prstGeom>
          <a:solidFill>
            <a:srgbClr val="C8C85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22780" y="3153905"/>
            <a:ext cx="914400" cy="914400"/>
          </a:xfrm>
          <a:prstGeom prst="ellipse">
            <a:avLst/>
          </a:prstGeom>
          <a:solidFill>
            <a:srgbClr val="5AC85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48278" y="774915"/>
            <a:ext cx="914400" cy="914400"/>
          </a:xfrm>
          <a:prstGeom prst="ellipse">
            <a:avLst/>
          </a:prstGeom>
          <a:solidFill>
            <a:srgbClr val="5A5AC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88515" y="1854631"/>
            <a:ext cx="914400" cy="914400"/>
          </a:xfrm>
          <a:prstGeom prst="ellipse">
            <a:avLst/>
          </a:prstGeom>
          <a:solidFill>
            <a:srgbClr val="C85A5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t="18587" r="16869" b="31050"/>
          <a:stretch/>
        </p:blipFill>
        <p:spPr>
          <a:xfrm>
            <a:off x="8524068" y="4262034"/>
            <a:ext cx="1038386" cy="6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75" y="255814"/>
            <a:ext cx="9321463" cy="7694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00" b="1" dirty="0" smtClean="0">
                <a:latin typeface="Cooper Black" panose="0208090404030B020404" pitchFamily="18" charset="0"/>
              </a:rPr>
              <a:t>Lit</a:t>
            </a:r>
            <a:endParaRPr lang="en-US" sz="500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0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4" t="25249" r="20653" b="37730"/>
          <a:stretch/>
        </p:blipFill>
        <p:spPr>
          <a:xfrm>
            <a:off x="3667328" y="1731523"/>
            <a:ext cx="4970834" cy="25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Schultz,Andre</dc:creator>
  <cp:lastModifiedBy>Schultz,Andre</cp:lastModifiedBy>
  <cp:revision>6</cp:revision>
  <dcterms:created xsi:type="dcterms:W3CDTF">2018-01-26T17:21:11Z</dcterms:created>
  <dcterms:modified xsi:type="dcterms:W3CDTF">2018-02-09T23:29:27Z</dcterms:modified>
</cp:coreProperties>
</file>