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56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450625"/>
            <a:ext cx="7772400" cy="705301"/>
          </a:xfrm>
          <a:solidFill>
            <a:srgbClr val="00B0F0">
              <a:alpha val="91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4371950"/>
            <a:ext cx="7776864" cy="6480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59" y="72007"/>
            <a:ext cx="3158083" cy="315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00B0F0">
              <a:alpha val="9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85A4BF1-A124-4D14-88C4-2A28211E9EE4}" type="datetimeFigureOut">
              <a:rPr lang="de-CH" smtClean="0"/>
              <a:t>11.01.2015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1FBFCD4-876A-4F78-A956-B1BE5DA1A7D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2767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73424" y="205979"/>
            <a:ext cx="6203032" cy="857250"/>
          </a:xfrm>
          <a:prstGeom prst="rect">
            <a:avLst/>
          </a:prstGeom>
          <a:solidFill>
            <a:srgbClr val="00B0F0">
              <a:alpha val="9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4BF1-A124-4D14-88C4-2A28211E9EE4}" type="datetimeFigureOut">
              <a:rPr lang="de-CH" smtClean="0"/>
              <a:t>11.01.2015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FCD4-876A-4F78-A956-B1BE5DA1A7D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430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6250295" cy="857250"/>
          </a:xfrm>
          <a:prstGeom prst="rect">
            <a:avLst/>
          </a:prstGeom>
          <a:solidFill>
            <a:srgbClr val="00B0F0">
              <a:alpha val="9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8198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39" y="195486"/>
            <a:ext cx="19586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2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bwl/websho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BEER WINE LIQUOR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CH" dirty="0" smtClean="0"/>
              <a:t>«</a:t>
            </a:r>
            <a:r>
              <a:rPr lang="de-CH" dirty="0" err="1" smtClean="0"/>
              <a:t>Brewed</a:t>
            </a:r>
            <a:r>
              <a:rPr lang="de-CH" dirty="0" smtClean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 smtClean="0"/>
              <a:t>love</a:t>
            </a:r>
            <a:r>
              <a:rPr lang="de-CH" dirty="0" smtClean="0"/>
              <a:t>» von Jonas, </a:t>
            </a:r>
            <a:r>
              <a:rPr lang="de-CH"/>
              <a:t>Michael </a:t>
            </a:r>
            <a:r>
              <a:rPr lang="de-CH" smtClean="0"/>
              <a:t>(und Pascal)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09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Features</a:t>
            </a:r>
          </a:p>
          <a:p>
            <a:r>
              <a:rPr lang="de-CH" dirty="0" smtClean="0"/>
              <a:t>Arbeitsweise</a:t>
            </a:r>
          </a:p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 smtClean="0"/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76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XAMPP-Webserver</a:t>
            </a:r>
          </a:p>
          <a:p>
            <a:r>
              <a:rPr lang="de-CH" dirty="0" smtClean="0"/>
              <a:t>Frontend: HTML5, CSS3, JavaScript</a:t>
            </a:r>
          </a:p>
          <a:p>
            <a:r>
              <a:rPr lang="de-CH" dirty="0" smtClean="0"/>
              <a:t>Backend: PHP, </a:t>
            </a:r>
            <a:r>
              <a:rPr lang="de-CH" dirty="0" err="1" smtClean="0"/>
              <a:t>MySql</a:t>
            </a:r>
            <a:endParaRPr lang="de-CH" dirty="0" smtClean="0"/>
          </a:p>
          <a:p>
            <a:r>
              <a:rPr lang="de-CH" dirty="0" smtClean="0"/>
              <a:t>Frameworks?</a:t>
            </a:r>
          </a:p>
          <a:p>
            <a:pPr lvl="1"/>
            <a:r>
              <a:rPr lang="de-CH" dirty="0" smtClean="0"/>
              <a:t>Keine.</a:t>
            </a:r>
          </a:p>
        </p:txBody>
      </p:sp>
    </p:spTree>
    <p:extLst>
      <p:ext uri="{BB962C8B-B14F-4D97-AF65-F5344CB8AC3E}">
        <p14:creationId xmlns:p14="http://schemas.microsoft.com/office/powerpoint/2010/main" val="28990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43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Arbeitsweise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Kanban ähnlicher Ansatz</a:t>
            </a:r>
          </a:p>
          <a:p>
            <a:pPr lvl="1"/>
            <a:r>
              <a:rPr lang="de-CH" dirty="0" smtClean="0"/>
              <a:t>Tasks in </a:t>
            </a:r>
            <a:r>
              <a:rPr lang="de-CH" dirty="0" err="1" smtClean="0"/>
              <a:t>Trello</a:t>
            </a:r>
            <a:endParaRPr lang="de-CH" dirty="0" smtClean="0"/>
          </a:p>
          <a:p>
            <a:pPr lvl="1"/>
            <a:r>
              <a:rPr lang="de-CH" dirty="0" smtClean="0"/>
              <a:t>Wöchentliches neu priorisieren der Tasks</a:t>
            </a:r>
          </a:p>
          <a:p>
            <a:r>
              <a:rPr lang="de-CH" dirty="0" smtClean="0"/>
              <a:t>Aufteilung Frontend / Backend</a:t>
            </a:r>
          </a:p>
          <a:p>
            <a:pPr lvl="1"/>
            <a:r>
              <a:rPr lang="de-CH" dirty="0" smtClean="0"/>
              <a:t>Eigenständiges HTML / CSS / JavaScript Template</a:t>
            </a:r>
          </a:p>
          <a:p>
            <a:pPr lvl="1"/>
            <a:r>
              <a:rPr lang="de-CH" dirty="0" smtClean="0"/>
              <a:t>Vollfunktionsfähiges Backend mit Mock-Webpage</a:t>
            </a:r>
          </a:p>
          <a:p>
            <a:pPr lvl="1"/>
            <a:r>
              <a:rPr lang="de-CH" dirty="0" smtClean="0"/>
              <a:t>Vordefinierte Templates / Marker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76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 smtClean="0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Plain</a:t>
            </a:r>
            <a:r>
              <a:rPr lang="de-CH" dirty="0" smtClean="0"/>
              <a:t> HTML/CSS/JavaScript hat so seine Unschönheiten</a:t>
            </a:r>
          </a:p>
          <a:p>
            <a:r>
              <a:rPr lang="de-CH" dirty="0" smtClean="0"/>
              <a:t>Kleiner Projekte lassen sich durchaus ohne Frameworks realisieren – Sinnvoll?</a:t>
            </a:r>
          </a:p>
          <a:p>
            <a:r>
              <a:rPr lang="de-CH" dirty="0" smtClean="0"/>
              <a:t>Guter Einblick in die Technologien</a:t>
            </a:r>
          </a:p>
          <a:p>
            <a:pPr lvl="1"/>
            <a:r>
              <a:rPr lang="de-CH" dirty="0" smtClean="0"/>
              <a:t>Hilft Frameworks besser zu verstehen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21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Live-Demo</a:t>
            </a:r>
            <a:endParaRPr lang="de-CH" dirty="0"/>
          </a:p>
        </p:txBody>
      </p:sp>
      <p:pic>
        <p:nvPicPr>
          <p:cNvPr id="4" name="Inhaltsplatzhalt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44" y="1200150"/>
            <a:ext cx="6282511" cy="3532188"/>
          </a:xfrm>
        </p:spPr>
      </p:pic>
    </p:spTree>
    <p:extLst>
      <p:ext uri="{BB962C8B-B14F-4D97-AF65-F5344CB8AC3E}">
        <p14:creationId xmlns:p14="http://schemas.microsoft.com/office/powerpoint/2010/main" val="9582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2067694"/>
            <a:ext cx="82809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Vielen Dank für die Aufmerksamkeit und Prost!</a:t>
            </a:r>
          </a:p>
        </p:txBody>
      </p:sp>
    </p:spTree>
    <p:extLst>
      <p:ext uri="{BB962C8B-B14F-4D97-AF65-F5344CB8AC3E}">
        <p14:creationId xmlns:p14="http://schemas.microsoft.com/office/powerpoint/2010/main" val="12323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113</Words>
  <Application>Microsoft Office PowerPoint</Application>
  <PresentationFormat>Bildschirmpräsentation (16:9)</PresentationFormat>
  <Paragraphs>31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Larissa</vt:lpstr>
      <vt:lpstr>1_Larissa</vt:lpstr>
      <vt:lpstr>BEER WINE LIQUOR</vt:lpstr>
      <vt:lpstr>AGENDA</vt:lpstr>
      <vt:lpstr>Technologien</vt:lpstr>
      <vt:lpstr>Features</vt:lpstr>
      <vt:lpstr>Arbeitsweise</vt:lpstr>
      <vt:lpstr>Lessons learnt</vt:lpstr>
      <vt:lpstr>Live-Demo</vt:lpstr>
      <vt:lpstr>Fragen?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29</cp:revision>
  <dcterms:created xsi:type="dcterms:W3CDTF">2015-01-09T19:13:00Z</dcterms:created>
  <dcterms:modified xsi:type="dcterms:W3CDTF">2015-01-11T21:23:35Z</dcterms:modified>
</cp:coreProperties>
</file>