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go-style coverage was started as project but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856918" y="908050"/>
            <a:ext cx="56531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     Servo browser engine</a:t>
            </a:r>
          </a:p>
        </p:txBody>
      </p:sp>
      <p:pic>
        <p:nvPicPr>
          <p:cNvPr id="120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810817" y="152251"/>
            <a:ext cx="2827578" cy="1767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3" name="Group 123"/>
          <p:cNvGrpSpPr/>
          <p:nvPr/>
        </p:nvGrpSpPr>
        <p:grpSpPr>
          <a:xfrm>
            <a:off x="945815" y="5623842"/>
            <a:ext cx="10958905" cy="2813051"/>
            <a:chOff x="0" y="0"/>
            <a:chExt cx="10958904" cy="2813050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262957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Next Steps: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154265" y="679450"/>
              <a:ext cx="10804640" cy="213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07458" indent="-407458" algn="l">
                <a:buSzPct val="75000"/>
                <a:buChar char="-"/>
                <a:defRPr sz="3300"/>
              </a:pPr>
              <a:r>
                <a:t>Implement gcov support for rust compiler</a:t>
              </a:r>
            </a:p>
            <a:p>
              <a:pPr marL="407458" indent="-407458" algn="l">
                <a:buSzPct val="75000"/>
                <a:buChar char="-"/>
                <a:defRPr sz="3300"/>
              </a:pPr>
              <a:r>
                <a:t>Implement own coverage tool (go-style)</a:t>
              </a:r>
            </a:p>
            <a:p>
              <a:pPr marL="407458" indent="-407458" algn="l">
                <a:buSzPct val="75000"/>
                <a:buChar char="-"/>
                <a:defRPr sz="3300"/>
              </a:pPr>
              <a:r>
                <a:t>Fix bugs and build ref-tests!</a:t>
              </a:r>
            </a:p>
            <a:p>
              <a:pPr marL="407458" indent="-407458" algn="l">
                <a:buSzPct val="75000"/>
                <a:buChar char="-"/>
                <a:defRPr sz="3300"/>
              </a:pPr>
              <a:r>
                <a:t>Maybe use fuzzy testing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831725" y="2024874"/>
            <a:ext cx="11072995" cy="3305741"/>
            <a:chOff x="0" y="0"/>
            <a:chExt cx="11072993" cy="3305739"/>
          </a:xfrm>
        </p:grpSpPr>
        <p:sp>
          <p:nvSpPr>
            <p:cNvPr id="124" name="Shape 124"/>
            <p:cNvSpPr/>
            <p:nvPr/>
          </p:nvSpPr>
          <p:spPr>
            <a:xfrm>
              <a:off x="268354" y="664139"/>
              <a:ext cx="10804640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07458" indent="-407458" algn="l">
                <a:buSzPct val="75000"/>
                <a:buChar char="-"/>
                <a:defRPr sz="3300"/>
              </a:pPr>
              <a:r>
                <a:t>Only few unit tests (~200)</a:t>
              </a:r>
            </a:p>
            <a:p>
              <a:pPr marL="407458" indent="-407458" algn="l">
                <a:buSzPct val="75000"/>
                <a:buChar char="-"/>
                <a:defRPr sz="3300"/>
              </a:pPr>
              <a:r>
                <a:t>Mainly relies on over 10,000 external standardized integration tests (wpt, css/wg, jquery, dromaeo…)</a:t>
              </a:r>
            </a:p>
            <a:p>
              <a:pPr marL="407458" indent="-407458" algn="l">
                <a:buSzPct val="75000"/>
                <a:buChar char="-"/>
                <a:defRPr sz="3300"/>
              </a:pPr>
              <a:r>
                <a:t>Whole test suite is powered by mozillas ./mach</a:t>
              </a:r>
            </a:p>
            <a:p>
              <a:pPr marL="407458" indent="-407458" algn="l">
                <a:buSzPct val="75000"/>
                <a:buChar char="-"/>
                <a:defRPr sz="3300"/>
              </a:pPr>
              <a:r>
                <a:t>No test coverage has ever been computed!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0"/>
              <a:ext cx="344194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Current Status: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3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