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D7FE3-7AC6-4376-A83B-1228BF58A5D3}" v="284" dt="2023-11-30T00:43:26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9C1C6-AB6A-4179-B759-213D3479D2A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129F82-9FE2-4B75-A476-23C7FBE5F0CC}">
      <dgm:prSet phldrT="[Text]" phldr="0"/>
      <dgm:spPr/>
      <dgm:t>
        <a:bodyPr/>
        <a:lstStyle/>
        <a:p>
          <a:pPr rtl="0"/>
          <a:r>
            <a:rPr lang="en-GB" b="1" dirty="0"/>
            <a:t>NLP Processing</a:t>
          </a:r>
          <a:endParaRPr lang="en-GB" dirty="0"/>
        </a:p>
      </dgm:t>
    </dgm:pt>
    <dgm:pt modelId="{8A02C0D2-C321-4A6D-8EFD-2960A3CED8D9}" type="parTrans" cxnId="{4EAEB2B0-8961-4FD3-9018-F42838DF474D}">
      <dgm:prSet/>
      <dgm:spPr/>
      <dgm:t>
        <a:bodyPr/>
        <a:lstStyle/>
        <a:p>
          <a:endParaRPr lang="en-GB"/>
        </a:p>
      </dgm:t>
    </dgm:pt>
    <dgm:pt modelId="{814B122E-C333-4291-8AA0-6ECB224739CA}" type="sibTrans" cxnId="{4EAEB2B0-8961-4FD3-9018-F42838DF474D}">
      <dgm:prSet/>
      <dgm:spPr/>
      <dgm:t>
        <a:bodyPr/>
        <a:lstStyle/>
        <a:p>
          <a:endParaRPr lang="en-GB"/>
        </a:p>
      </dgm:t>
    </dgm:pt>
    <dgm:pt modelId="{39B63BF9-7593-4339-9103-F648C3D7E5EE}">
      <dgm:prSet phldrT="[Text]" phldr="0"/>
      <dgm:spPr/>
      <dgm:t>
        <a:bodyPr/>
        <a:lstStyle/>
        <a:p>
          <a:pPr rtl="0"/>
          <a:r>
            <a:rPr lang="en-GB" b="1" dirty="0"/>
            <a:t>Summarization Using AI Models</a:t>
          </a:r>
          <a:endParaRPr lang="en-GB" dirty="0"/>
        </a:p>
      </dgm:t>
    </dgm:pt>
    <dgm:pt modelId="{5F90A168-2F8C-4781-B1A6-3C5405F78462}" type="parTrans" cxnId="{089DDD3D-DE6F-40E9-B7D0-CBE3653335AC}">
      <dgm:prSet/>
      <dgm:spPr/>
      <dgm:t>
        <a:bodyPr/>
        <a:lstStyle/>
        <a:p>
          <a:endParaRPr lang="en-GB"/>
        </a:p>
      </dgm:t>
    </dgm:pt>
    <dgm:pt modelId="{2208BCC0-9EF5-4878-B947-C6FC4CC80F39}" type="sibTrans" cxnId="{089DDD3D-DE6F-40E9-B7D0-CBE3653335AC}">
      <dgm:prSet/>
      <dgm:spPr/>
      <dgm:t>
        <a:bodyPr/>
        <a:lstStyle/>
        <a:p>
          <a:endParaRPr lang="en-GB"/>
        </a:p>
      </dgm:t>
    </dgm:pt>
    <dgm:pt modelId="{E8DBED76-DB98-4FC7-BBAD-A1AC599EA80B}">
      <dgm:prSet phldr="0"/>
      <dgm:spPr/>
      <dgm:t>
        <a:bodyPr/>
        <a:lstStyle/>
        <a:p>
          <a:pPr rtl="0"/>
          <a:r>
            <a:rPr lang="en-GB" b="1" dirty="0"/>
            <a:t>User Interaction &amp; Data Upload</a:t>
          </a:r>
          <a:endParaRPr lang="en-GB" dirty="0">
            <a:latin typeface="Calibri Light" panose="020F0302020204030204"/>
          </a:endParaRPr>
        </a:p>
      </dgm:t>
    </dgm:pt>
    <dgm:pt modelId="{C1753BBF-21E6-4BF4-88DA-6EA3DE1F7013}" type="parTrans" cxnId="{5D867CB6-A86A-46F9-80B8-22F555F8D2AC}">
      <dgm:prSet/>
      <dgm:spPr/>
    </dgm:pt>
    <dgm:pt modelId="{A830E8DD-5AA9-4CD4-8965-7EF134FAD9A7}" type="sibTrans" cxnId="{5D867CB6-A86A-46F9-80B8-22F555F8D2AC}">
      <dgm:prSet/>
      <dgm:spPr/>
      <dgm:t>
        <a:bodyPr/>
        <a:lstStyle/>
        <a:p>
          <a:endParaRPr lang="en-GB"/>
        </a:p>
      </dgm:t>
    </dgm:pt>
    <dgm:pt modelId="{7158A904-BB80-4FEF-8BE9-15A0C2C863A4}">
      <dgm:prSet phldr="0"/>
      <dgm:spPr/>
      <dgm:t>
        <a:bodyPr/>
        <a:lstStyle/>
        <a:p>
          <a:pPr rtl="0"/>
          <a:r>
            <a:rPr lang="en-GB" b="1" dirty="0"/>
            <a:t>Text Extraction</a:t>
          </a:r>
          <a:endParaRPr lang="en-GB" dirty="0">
            <a:latin typeface="Calibri Light" panose="020F0302020204030204"/>
          </a:endParaRPr>
        </a:p>
      </dgm:t>
    </dgm:pt>
    <dgm:pt modelId="{2133A7C4-2440-445A-AEE9-85E361BD5C8E}" type="parTrans" cxnId="{99484DCD-5B1F-4E01-A248-A9FFFD17A0B7}">
      <dgm:prSet/>
      <dgm:spPr/>
    </dgm:pt>
    <dgm:pt modelId="{56E6897D-64FD-43D0-92F6-8D25D932E4C4}" type="sibTrans" cxnId="{99484DCD-5B1F-4E01-A248-A9FFFD17A0B7}">
      <dgm:prSet/>
      <dgm:spPr/>
      <dgm:t>
        <a:bodyPr/>
        <a:lstStyle/>
        <a:p>
          <a:endParaRPr lang="en-GB"/>
        </a:p>
      </dgm:t>
    </dgm:pt>
    <dgm:pt modelId="{2562A32F-E92C-415F-B246-12B88B334792}">
      <dgm:prSet phldr="0"/>
      <dgm:spPr/>
      <dgm:t>
        <a:bodyPr/>
        <a:lstStyle/>
        <a:p>
          <a:pPr rtl="0"/>
          <a:r>
            <a:rPr lang="en-GB" b="1" dirty="0"/>
            <a:t>Summary Generation and Presentation</a:t>
          </a:r>
          <a:endParaRPr lang="en-GB" b="1" dirty="0">
            <a:latin typeface="Calibri Light" panose="020F0302020204030204"/>
          </a:endParaRPr>
        </a:p>
      </dgm:t>
    </dgm:pt>
    <dgm:pt modelId="{D89E8B6E-B681-488E-B1AC-2BFBC41A8687}" type="parTrans" cxnId="{E4E61B78-5938-4C43-8C6A-BDD11A60B963}">
      <dgm:prSet/>
      <dgm:spPr/>
    </dgm:pt>
    <dgm:pt modelId="{1B7730AD-30FD-482C-AD0A-E7B0A8B8FCEC}" type="sibTrans" cxnId="{E4E61B78-5938-4C43-8C6A-BDD11A60B963}">
      <dgm:prSet/>
      <dgm:spPr/>
      <dgm:t>
        <a:bodyPr/>
        <a:lstStyle/>
        <a:p>
          <a:endParaRPr lang="en-GB"/>
        </a:p>
      </dgm:t>
    </dgm:pt>
    <dgm:pt modelId="{672DFE59-6A7B-4AE6-91E8-2CCC5A2CFF9F}" type="pres">
      <dgm:prSet presAssocID="{2DB9C1C6-AB6A-4179-B759-213D3479D2AB}" presName="cycle" presStyleCnt="0">
        <dgm:presLayoutVars>
          <dgm:dir/>
          <dgm:resizeHandles val="exact"/>
        </dgm:presLayoutVars>
      </dgm:prSet>
      <dgm:spPr/>
    </dgm:pt>
    <dgm:pt modelId="{0DA63FD7-9661-4DA1-8916-3AE2EE05E7D3}" type="pres">
      <dgm:prSet presAssocID="{E8DBED76-DB98-4FC7-BBAD-A1AC599EA80B}" presName="node" presStyleLbl="node1" presStyleIdx="0" presStyleCnt="5">
        <dgm:presLayoutVars>
          <dgm:bulletEnabled val="1"/>
        </dgm:presLayoutVars>
      </dgm:prSet>
      <dgm:spPr/>
    </dgm:pt>
    <dgm:pt modelId="{C1CB118A-2E59-4ECA-904B-86EBA93FF2D9}" type="pres">
      <dgm:prSet presAssocID="{A830E8DD-5AA9-4CD4-8965-7EF134FAD9A7}" presName="sibTrans" presStyleLbl="sibTrans2D1" presStyleIdx="0" presStyleCnt="5"/>
      <dgm:spPr/>
    </dgm:pt>
    <dgm:pt modelId="{E3D0EB68-FAF1-4BA4-9CB4-F06B431F8115}" type="pres">
      <dgm:prSet presAssocID="{A830E8DD-5AA9-4CD4-8965-7EF134FAD9A7}" presName="connectorText" presStyleLbl="sibTrans2D1" presStyleIdx="0" presStyleCnt="5"/>
      <dgm:spPr/>
    </dgm:pt>
    <dgm:pt modelId="{F4E9DCFB-517E-4F08-A88B-62D795BAC87B}" type="pres">
      <dgm:prSet presAssocID="{7158A904-BB80-4FEF-8BE9-15A0C2C863A4}" presName="node" presStyleLbl="node1" presStyleIdx="1" presStyleCnt="5">
        <dgm:presLayoutVars>
          <dgm:bulletEnabled val="1"/>
        </dgm:presLayoutVars>
      </dgm:prSet>
      <dgm:spPr/>
    </dgm:pt>
    <dgm:pt modelId="{4343E04B-6E2F-4F68-9B4E-1F5A0F3BFCC9}" type="pres">
      <dgm:prSet presAssocID="{56E6897D-64FD-43D0-92F6-8D25D932E4C4}" presName="sibTrans" presStyleLbl="sibTrans2D1" presStyleIdx="1" presStyleCnt="5"/>
      <dgm:spPr/>
    </dgm:pt>
    <dgm:pt modelId="{8356A17F-309F-4257-B0A2-DB0C235A1CB8}" type="pres">
      <dgm:prSet presAssocID="{56E6897D-64FD-43D0-92F6-8D25D932E4C4}" presName="connectorText" presStyleLbl="sibTrans2D1" presStyleIdx="1" presStyleCnt="5"/>
      <dgm:spPr/>
    </dgm:pt>
    <dgm:pt modelId="{77A1426C-9A47-48D7-8E4D-321A09039A64}" type="pres">
      <dgm:prSet presAssocID="{EE129F82-9FE2-4B75-A476-23C7FBE5F0CC}" presName="node" presStyleLbl="node1" presStyleIdx="2" presStyleCnt="5">
        <dgm:presLayoutVars>
          <dgm:bulletEnabled val="1"/>
        </dgm:presLayoutVars>
      </dgm:prSet>
      <dgm:spPr/>
    </dgm:pt>
    <dgm:pt modelId="{FD54DE59-2780-4D3E-BB04-90BA910ED3A5}" type="pres">
      <dgm:prSet presAssocID="{814B122E-C333-4291-8AA0-6ECB224739CA}" presName="sibTrans" presStyleLbl="sibTrans2D1" presStyleIdx="2" presStyleCnt="5"/>
      <dgm:spPr/>
    </dgm:pt>
    <dgm:pt modelId="{D6E74B90-6406-4C81-91AE-A433D8A7296D}" type="pres">
      <dgm:prSet presAssocID="{814B122E-C333-4291-8AA0-6ECB224739CA}" presName="connectorText" presStyleLbl="sibTrans2D1" presStyleIdx="2" presStyleCnt="5"/>
      <dgm:spPr/>
    </dgm:pt>
    <dgm:pt modelId="{B0D03B1B-9AB2-4CC7-9D09-FFB432247AAC}" type="pres">
      <dgm:prSet presAssocID="{39B63BF9-7593-4339-9103-F648C3D7E5EE}" presName="node" presStyleLbl="node1" presStyleIdx="3" presStyleCnt="5">
        <dgm:presLayoutVars>
          <dgm:bulletEnabled val="1"/>
        </dgm:presLayoutVars>
      </dgm:prSet>
      <dgm:spPr/>
    </dgm:pt>
    <dgm:pt modelId="{E9914ABA-8CAE-4BA1-87BA-F206D864457E}" type="pres">
      <dgm:prSet presAssocID="{2208BCC0-9EF5-4878-B947-C6FC4CC80F39}" presName="sibTrans" presStyleLbl="sibTrans2D1" presStyleIdx="3" presStyleCnt="5"/>
      <dgm:spPr/>
    </dgm:pt>
    <dgm:pt modelId="{ECBA28A9-6F31-4594-87A1-3FFFAE63C4AC}" type="pres">
      <dgm:prSet presAssocID="{2208BCC0-9EF5-4878-B947-C6FC4CC80F39}" presName="connectorText" presStyleLbl="sibTrans2D1" presStyleIdx="3" presStyleCnt="5"/>
      <dgm:spPr/>
    </dgm:pt>
    <dgm:pt modelId="{66796F66-6110-4170-A344-F521B6092B55}" type="pres">
      <dgm:prSet presAssocID="{2562A32F-E92C-415F-B246-12B88B334792}" presName="node" presStyleLbl="node1" presStyleIdx="4" presStyleCnt="5">
        <dgm:presLayoutVars>
          <dgm:bulletEnabled val="1"/>
        </dgm:presLayoutVars>
      </dgm:prSet>
      <dgm:spPr/>
    </dgm:pt>
    <dgm:pt modelId="{C89B4164-C0DA-4F3D-B4CF-B0686C79CEBF}" type="pres">
      <dgm:prSet presAssocID="{1B7730AD-30FD-482C-AD0A-E7B0A8B8FCEC}" presName="sibTrans" presStyleLbl="sibTrans2D1" presStyleIdx="4" presStyleCnt="5"/>
      <dgm:spPr/>
    </dgm:pt>
    <dgm:pt modelId="{1FFA0893-7FC6-41B2-9318-A574ED8E195F}" type="pres">
      <dgm:prSet presAssocID="{1B7730AD-30FD-482C-AD0A-E7B0A8B8FCEC}" presName="connectorText" presStyleLbl="sibTrans2D1" presStyleIdx="4" presStyleCnt="5"/>
      <dgm:spPr/>
    </dgm:pt>
  </dgm:ptLst>
  <dgm:cxnLst>
    <dgm:cxn modelId="{5F61EA05-B732-4191-BF89-55773714A85D}" type="presOf" srcId="{814B122E-C333-4291-8AA0-6ECB224739CA}" destId="{D6E74B90-6406-4C81-91AE-A433D8A7296D}" srcOrd="1" destOrd="0" presId="urn:microsoft.com/office/officeart/2005/8/layout/cycle2"/>
    <dgm:cxn modelId="{6CF57F07-9180-47CD-BB9C-B4166564B982}" type="presOf" srcId="{EE129F82-9FE2-4B75-A476-23C7FBE5F0CC}" destId="{77A1426C-9A47-48D7-8E4D-321A09039A64}" srcOrd="0" destOrd="0" presId="urn:microsoft.com/office/officeart/2005/8/layout/cycle2"/>
    <dgm:cxn modelId="{089DDD3D-DE6F-40E9-B7D0-CBE3653335AC}" srcId="{2DB9C1C6-AB6A-4179-B759-213D3479D2AB}" destId="{39B63BF9-7593-4339-9103-F648C3D7E5EE}" srcOrd="3" destOrd="0" parTransId="{5F90A168-2F8C-4781-B1A6-3C5405F78462}" sibTransId="{2208BCC0-9EF5-4878-B947-C6FC4CC80F39}"/>
    <dgm:cxn modelId="{B79FA65B-490C-4C6D-8D59-69A50CDA9DD3}" type="presOf" srcId="{2208BCC0-9EF5-4878-B947-C6FC4CC80F39}" destId="{ECBA28A9-6F31-4594-87A1-3FFFAE63C4AC}" srcOrd="1" destOrd="0" presId="urn:microsoft.com/office/officeart/2005/8/layout/cycle2"/>
    <dgm:cxn modelId="{26160D41-9141-4DF8-BE2B-353F38DA6F3E}" type="presOf" srcId="{7158A904-BB80-4FEF-8BE9-15A0C2C863A4}" destId="{F4E9DCFB-517E-4F08-A88B-62D795BAC87B}" srcOrd="0" destOrd="0" presId="urn:microsoft.com/office/officeart/2005/8/layout/cycle2"/>
    <dgm:cxn modelId="{F4E03546-2992-44BD-A856-123611F811E1}" type="presOf" srcId="{A830E8DD-5AA9-4CD4-8965-7EF134FAD9A7}" destId="{C1CB118A-2E59-4ECA-904B-86EBA93FF2D9}" srcOrd="0" destOrd="0" presId="urn:microsoft.com/office/officeart/2005/8/layout/cycle2"/>
    <dgm:cxn modelId="{5B8E9B68-848B-4698-853A-6AA76342554C}" type="presOf" srcId="{56E6897D-64FD-43D0-92F6-8D25D932E4C4}" destId="{8356A17F-309F-4257-B0A2-DB0C235A1CB8}" srcOrd="1" destOrd="0" presId="urn:microsoft.com/office/officeart/2005/8/layout/cycle2"/>
    <dgm:cxn modelId="{329CA549-7D21-401E-9A7C-4AC0FC662CE6}" type="presOf" srcId="{1B7730AD-30FD-482C-AD0A-E7B0A8B8FCEC}" destId="{C89B4164-C0DA-4F3D-B4CF-B0686C79CEBF}" srcOrd="0" destOrd="0" presId="urn:microsoft.com/office/officeart/2005/8/layout/cycle2"/>
    <dgm:cxn modelId="{F3C8C174-64A2-47E2-91B8-E722F94F74CB}" type="presOf" srcId="{2562A32F-E92C-415F-B246-12B88B334792}" destId="{66796F66-6110-4170-A344-F521B6092B55}" srcOrd="0" destOrd="0" presId="urn:microsoft.com/office/officeart/2005/8/layout/cycle2"/>
    <dgm:cxn modelId="{32DB1278-71C7-494D-B30A-B2E2A7ABC813}" type="presOf" srcId="{2208BCC0-9EF5-4878-B947-C6FC4CC80F39}" destId="{E9914ABA-8CAE-4BA1-87BA-F206D864457E}" srcOrd="0" destOrd="0" presId="urn:microsoft.com/office/officeart/2005/8/layout/cycle2"/>
    <dgm:cxn modelId="{E4E61B78-5938-4C43-8C6A-BDD11A60B963}" srcId="{2DB9C1C6-AB6A-4179-B759-213D3479D2AB}" destId="{2562A32F-E92C-415F-B246-12B88B334792}" srcOrd="4" destOrd="0" parTransId="{D89E8B6E-B681-488E-B1AC-2BFBC41A8687}" sibTransId="{1B7730AD-30FD-482C-AD0A-E7B0A8B8FCEC}"/>
    <dgm:cxn modelId="{956E0391-01B5-46E6-B2AA-B950FAF647F3}" type="presOf" srcId="{39B63BF9-7593-4339-9103-F648C3D7E5EE}" destId="{B0D03B1B-9AB2-4CC7-9D09-FFB432247AAC}" srcOrd="0" destOrd="0" presId="urn:microsoft.com/office/officeart/2005/8/layout/cycle2"/>
    <dgm:cxn modelId="{9EEAAEA4-A1E1-49D2-8AFE-D6AC5B9F0D30}" type="presOf" srcId="{1B7730AD-30FD-482C-AD0A-E7B0A8B8FCEC}" destId="{1FFA0893-7FC6-41B2-9318-A574ED8E195F}" srcOrd="1" destOrd="0" presId="urn:microsoft.com/office/officeart/2005/8/layout/cycle2"/>
    <dgm:cxn modelId="{4827B3A9-6E38-4BF8-A3C3-9D312BA84C7C}" type="presOf" srcId="{E8DBED76-DB98-4FC7-BBAD-A1AC599EA80B}" destId="{0DA63FD7-9661-4DA1-8916-3AE2EE05E7D3}" srcOrd="0" destOrd="0" presId="urn:microsoft.com/office/officeart/2005/8/layout/cycle2"/>
    <dgm:cxn modelId="{441D32AB-A76F-4D36-84B1-74C5A364E5FF}" type="presOf" srcId="{A830E8DD-5AA9-4CD4-8965-7EF134FAD9A7}" destId="{E3D0EB68-FAF1-4BA4-9CB4-F06B431F8115}" srcOrd="1" destOrd="0" presId="urn:microsoft.com/office/officeart/2005/8/layout/cycle2"/>
    <dgm:cxn modelId="{4EAEB2B0-8961-4FD3-9018-F42838DF474D}" srcId="{2DB9C1C6-AB6A-4179-B759-213D3479D2AB}" destId="{EE129F82-9FE2-4B75-A476-23C7FBE5F0CC}" srcOrd="2" destOrd="0" parTransId="{8A02C0D2-C321-4A6D-8EFD-2960A3CED8D9}" sibTransId="{814B122E-C333-4291-8AA0-6ECB224739CA}"/>
    <dgm:cxn modelId="{5D867CB6-A86A-46F9-80B8-22F555F8D2AC}" srcId="{2DB9C1C6-AB6A-4179-B759-213D3479D2AB}" destId="{E8DBED76-DB98-4FC7-BBAD-A1AC599EA80B}" srcOrd="0" destOrd="0" parTransId="{C1753BBF-21E6-4BF4-88DA-6EA3DE1F7013}" sibTransId="{A830E8DD-5AA9-4CD4-8965-7EF134FAD9A7}"/>
    <dgm:cxn modelId="{99484DCD-5B1F-4E01-A248-A9FFFD17A0B7}" srcId="{2DB9C1C6-AB6A-4179-B759-213D3479D2AB}" destId="{7158A904-BB80-4FEF-8BE9-15A0C2C863A4}" srcOrd="1" destOrd="0" parTransId="{2133A7C4-2440-445A-AEE9-85E361BD5C8E}" sibTransId="{56E6897D-64FD-43D0-92F6-8D25D932E4C4}"/>
    <dgm:cxn modelId="{68EA3AD6-0D2C-4CB0-8326-259D02590FB2}" type="presOf" srcId="{814B122E-C333-4291-8AA0-6ECB224739CA}" destId="{FD54DE59-2780-4D3E-BB04-90BA910ED3A5}" srcOrd="0" destOrd="0" presId="urn:microsoft.com/office/officeart/2005/8/layout/cycle2"/>
    <dgm:cxn modelId="{149B56ED-A9FF-4794-80FB-2453BC3BF3AB}" type="presOf" srcId="{2DB9C1C6-AB6A-4179-B759-213D3479D2AB}" destId="{672DFE59-6A7B-4AE6-91E8-2CCC5A2CFF9F}" srcOrd="0" destOrd="0" presId="urn:microsoft.com/office/officeart/2005/8/layout/cycle2"/>
    <dgm:cxn modelId="{8BBBC4FE-FCC6-405E-932E-3A6F725CA951}" type="presOf" srcId="{56E6897D-64FD-43D0-92F6-8D25D932E4C4}" destId="{4343E04B-6E2F-4F68-9B4E-1F5A0F3BFCC9}" srcOrd="0" destOrd="0" presId="urn:microsoft.com/office/officeart/2005/8/layout/cycle2"/>
    <dgm:cxn modelId="{136A896E-F8EE-4BD1-A4E3-AD6FC9BE8A78}" type="presParOf" srcId="{672DFE59-6A7B-4AE6-91E8-2CCC5A2CFF9F}" destId="{0DA63FD7-9661-4DA1-8916-3AE2EE05E7D3}" srcOrd="0" destOrd="0" presId="urn:microsoft.com/office/officeart/2005/8/layout/cycle2"/>
    <dgm:cxn modelId="{A78F0E98-CCFE-4C4A-A721-2AB8231DE039}" type="presParOf" srcId="{672DFE59-6A7B-4AE6-91E8-2CCC5A2CFF9F}" destId="{C1CB118A-2E59-4ECA-904B-86EBA93FF2D9}" srcOrd="1" destOrd="0" presId="urn:microsoft.com/office/officeart/2005/8/layout/cycle2"/>
    <dgm:cxn modelId="{5C4E6DB8-E343-41B7-A3A9-6FCD00D1E7E4}" type="presParOf" srcId="{C1CB118A-2E59-4ECA-904B-86EBA93FF2D9}" destId="{E3D0EB68-FAF1-4BA4-9CB4-F06B431F8115}" srcOrd="0" destOrd="0" presId="urn:microsoft.com/office/officeart/2005/8/layout/cycle2"/>
    <dgm:cxn modelId="{3FCB91AC-DCC1-4117-B4E5-D68F9427AABB}" type="presParOf" srcId="{672DFE59-6A7B-4AE6-91E8-2CCC5A2CFF9F}" destId="{F4E9DCFB-517E-4F08-A88B-62D795BAC87B}" srcOrd="2" destOrd="0" presId="urn:microsoft.com/office/officeart/2005/8/layout/cycle2"/>
    <dgm:cxn modelId="{745EC231-5D00-4955-823C-C68912781A18}" type="presParOf" srcId="{672DFE59-6A7B-4AE6-91E8-2CCC5A2CFF9F}" destId="{4343E04B-6E2F-4F68-9B4E-1F5A0F3BFCC9}" srcOrd="3" destOrd="0" presId="urn:microsoft.com/office/officeart/2005/8/layout/cycle2"/>
    <dgm:cxn modelId="{F4A5B65A-18FE-432A-85B4-C7A4912F24D9}" type="presParOf" srcId="{4343E04B-6E2F-4F68-9B4E-1F5A0F3BFCC9}" destId="{8356A17F-309F-4257-B0A2-DB0C235A1CB8}" srcOrd="0" destOrd="0" presId="urn:microsoft.com/office/officeart/2005/8/layout/cycle2"/>
    <dgm:cxn modelId="{AE5CB81B-AA5A-49AD-A7E9-3A781046CC01}" type="presParOf" srcId="{672DFE59-6A7B-4AE6-91E8-2CCC5A2CFF9F}" destId="{77A1426C-9A47-48D7-8E4D-321A09039A64}" srcOrd="4" destOrd="0" presId="urn:microsoft.com/office/officeart/2005/8/layout/cycle2"/>
    <dgm:cxn modelId="{8BAAD2B4-B57A-42CD-876F-67C53AA929B8}" type="presParOf" srcId="{672DFE59-6A7B-4AE6-91E8-2CCC5A2CFF9F}" destId="{FD54DE59-2780-4D3E-BB04-90BA910ED3A5}" srcOrd="5" destOrd="0" presId="urn:microsoft.com/office/officeart/2005/8/layout/cycle2"/>
    <dgm:cxn modelId="{D00AAFD7-28C8-4A66-B503-C5F79953AC28}" type="presParOf" srcId="{FD54DE59-2780-4D3E-BB04-90BA910ED3A5}" destId="{D6E74B90-6406-4C81-91AE-A433D8A7296D}" srcOrd="0" destOrd="0" presId="urn:microsoft.com/office/officeart/2005/8/layout/cycle2"/>
    <dgm:cxn modelId="{92C58F8C-D54D-455D-8575-34F47472DAD5}" type="presParOf" srcId="{672DFE59-6A7B-4AE6-91E8-2CCC5A2CFF9F}" destId="{B0D03B1B-9AB2-4CC7-9D09-FFB432247AAC}" srcOrd="6" destOrd="0" presId="urn:microsoft.com/office/officeart/2005/8/layout/cycle2"/>
    <dgm:cxn modelId="{19E56339-C43E-4623-99AC-365C8585AD69}" type="presParOf" srcId="{672DFE59-6A7B-4AE6-91E8-2CCC5A2CFF9F}" destId="{E9914ABA-8CAE-4BA1-87BA-F206D864457E}" srcOrd="7" destOrd="0" presId="urn:microsoft.com/office/officeart/2005/8/layout/cycle2"/>
    <dgm:cxn modelId="{C4B922A5-568D-4559-8A09-5EA2AA2CB484}" type="presParOf" srcId="{E9914ABA-8CAE-4BA1-87BA-F206D864457E}" destId="{ECBA28A9-6F31-4594-87A1-3FFFAE63C4AC}" srcOrd="0" destOrd="0" presId="urn:microsoft.com/office/officeart/2005/8/layout/cycle2"/>
    <dgm:cxn modelId="{7C785D1B-2F53-454A-ADE4-888B00B16BF5}" type="presParOf" srcId="{672DFE59-6A7B-4AE6-91E8-2CCC5A2CFF9F}" destId="{66796F66-6110-4170-A344-F521B6092B55}" srcOrd="8" destOrd="0" presId="urn:microsoft.com/office/officeart/2005/8/layout/cycle2"/>
    <dgm:cxn modelId="{B2A98124-89B3-4429-927F-6B9226A20D4E}" type="presParOf" srcId="{672DFE59-6A7B-4AE6-91E8-2CCC5A2CFF9F}" destId="{C89B4164-C0DA-4F3D-B4CF-B0686C79CEBF}" srcOrd="9" destOrd="0" presId="urn:microsoft.com/office/officeart/2005/8/layout/cycle2"/>
    <dgm:cxn modelId="{567C6C2C-0F5D-4D32-B189-214599FBBD76}" type="presParOf" srcId="{C89B4164-C0DA-4F3D-B4CF-B0686C79CEBF}" destId="{1FFA0893-7FC6-41B2-9318-A574ED8E195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63FD7-9661-4DA1-8916-3AE2EE05E7D3}">
      <dsp:nvSpPr>
        <dsp:cNvPr id="0" name=""/>
        <dsp:cNvSpPr/>
      </dsp:nvSpPr>
      <dsp:spPr>
        <a:xfrm>
          <a:off x="4851492" y="32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User Interaction &amp; Data Upload</a:t>
          </a:r>
          <a:endParaRPr lang="en-GB" sz="1600" kern="1200" dirty="0">
            <a:latin typeface="Calibri Light" panose="020F0302020204030204"/>
          </a:endParaRPr>
        </a:p>
      </dsp:txBody>
      <dsp:txXfrm>
        <a:off x="5126411" y="275244"/>
        <a:ext cx="1327429" cy="1327429"/>
      </dsp:txXfrm>
    </dsp:sp>
    <dsp:sp modelId="{C1CB118A-2E59-4ECA-904B-86EBA93FF2D9}">
      <dsp:nvSpPr>
        <dsp:cNvPr id="0" name=""/>
        <dsp:cNvSpPr/>
      </dsp:nvSpPr>
      <dsp:spPr>
        <a:xfrm rot="2160000">
          <a:off x="6669589" y="1442667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6683904" y="1525324"/>
        <a:ext cx="349795" cy="380147"/>
      </dsp:txXfrm>
    </dsp:sp>
    <dsp:sp modelId="{F4E9DCFB-517E-4F08-A88B-62D795BAC87B}">
      <dsp:nvSpPr>
        <dsp:cNvPr id="0" name=""/>
        <dsp:cNvSpPr/>
      </dsp:nvSpPr>
      <dsp:spPr>
        <a:xfrm>
          <a:off x="7133010" y="165794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Text Extraction</a:t>
          </a:r>
          <a:endParaRPr lang="en-GB" sz="1600" kern="1200" dirty="0">
            <a:latin typeface="Calibri Light" panose="020F0302020204030204"/>
          </a:endParaRPr>
        </a:p>
      </dsp:txBody>
      <dsp:txXfrm>
        <a:off x="7407929" y="1932864"/>
        <a:ext cx="1327429" cy="1327429"/>
      </dsp:txXfrm>
    </dsp:sp>
    <dsp:sp modelId="{4343E04B-6E2F-4F68-9B4E-1F5A0F3BFCC9}">
      <dsp:nvSpPr>
        <dsp:cNvPr id="0" name=""/>
        <dsp:cNvSpPr/>
      </dsp:nvSpPr>
      <dsp:spPr>
        <a:xfrm rot="6480000">
          <a:off x="7390429" y="3607382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7488548" y="3662810"/>
        <a:ext cx="349795" cy="380147"/>
      </dsp:txXfrm>
    </dsp:sp>
    <dsp:sp modelId="{77A1426C-9A47-48D7-8E4D-321A09039A64}">
      <dsp:nvSpPr>
        <dsp:cNvPr id="0" name=""/>
        <dsp:cNvSpPr/>
      </dsp:nvSpPr>
      <dsp:spPr>
        <a:xfrm>
          <a:off x="6261548" y="4340031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NLP Processing</a:t>
          </a:r>
          <a:endParaRPr lang="en-GB" sz="1600" kern="1200" dirty="0"/>
        </a:p>
      </dsp:txBody>
      <dsp:txXfrm>
        <a:off x="6536467" y="4614950"/>
        <a:ext cx="1327429" cy="1327429"/>
      </dsp:txXfrm>
    </dsp:sp>
    <dsp:sp modelId="{FD54DE59-2780-4D3E-BB04-90BA910ED3A5}">
      <dsp:nvSpPr>
        <dsp:cNvPr id="0" name=""/>
        <dsp:cNvSpPr/>
      </dsp:nvSpPr>
      <dsp:spPr>
        <a:xfrm rot="10800000">
          <a:off x="5554414" y="4961875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704326" y="5088590"/>
        <a:ext cx="349795" cy="380147"/>
      </dsp:txXfrm>
    </dsp:sp>
    <dsp:sp modelId="{B0D03B1B-9AB2-4CC7-9D09-FFB432247AAC}">
      <dsp:nvSpPr>
        <dsp:cNvPr id="0" name=""/>
        <dsp:cNvSpPr/>
      </dsp:nvSpPr>
      <dsp:spPr>
        <a:xfrm>
          <a:off x="3441436" y="4340031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Summarization Using AI Models</a:t>
          </a:r>
          <a:endParaRPr lang="en-GB" sz="1600" kern="1200" dirty="0"/>
        </a:p>
      </dsp:txBody>
      <dsp:txXfrm>
        <a:off x="3716355" y="4614950"/>
        <a:ext cx="1327429" cy="1327429"/>
      </dsp:txXfrm>
    </dsp:sp>
    <dsp:sp modelId="{E9914ABA-8CAE-4BA1-87BA-F206D864457E}">
      <dsp:nvSpPr>
        <dsp:cNvPr id="0" name=""/>
        <dsp:cNvSpPr/>
      </dsp:nvSpPr>
      <dsp:spPr>
        <a:xfrm rot="15120000">
          <a:off x="3698855" y="3634283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3796974" y="3832285"/>
        <a:ext cx="349795" cy="380147"/>
      </dsp:txXfrm>
    </dsp:sp>
    <dsp:sp modelId="{66796F66-6110-4170-A344-F521B6092B55}">
      <dsp:nvSpPr>
        <dsp:cNvPr id="0" name=""/>
        <dsp:cNvSpPr/>
      </dsp:nvSpPr>
      <dsp:spPr>
        <a:xfrm>
          <a:off x="2569973" y="1657945"/>
          <a:ext cx="1877267" cy="187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Summary Generation and Presentation</a:t>
          </a:r>
          <a:endParaRPr lang="en-GB" sz="1600" b="1" kern="1200" dirty="0">
            <a:latin typeface="Calibri Light" panose="020F0302020204030204"/>
          </a:endParaRPr>
        </a:p>
      </dsp:txBody>
      <dsp:txXfrm>
        <a:off x="2844892" y="1932864"/>
        <a:ext cx="1327429" cy="1327429"/>
      </dsp:txXfrm>
    </dsp:sp>
    <dsp:sp modelId="{C89B4164-C0DA-4F3D-B4CF-B0686C79CEBF}">
      <dsp:nvSpPr>
        <dsp:cNvPr id="0" name=""/>
        <dsp:cNvSpPr/>
      </dsp:nvSpPr>
      <dsp:spPr>
        <a:xfrm rot="19440000">
          <a:off x="4388071" y="1459293"/>
          <a:ext cx="499707" cy="633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402386" y="1630066"/>
        <a:ext cx="349795" cy="38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1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7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6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6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0513-BE4A-CA1D-DEDB-189BBD23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cs typeface="Calibri Light"/>
              </a:rPr>
              <a:t>RESEARCH PAPER SUMMARIZATION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AABE6-AF6F-42D3-C6AF-15A4C8069C5B}"/>
              </a:ext>
            </a:extLst>
          </p:cNvPr>
          <p:cNvSpPr txBox="1"/>
          <p:nvPr/>
        </p:nvSpPr>
        <p:spPr>
          <a:xfrm>
            <a:off x="1287887" y="3380704"/>
            <a:ext cx="86798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GB" sz="2400">
                <a:cs typeface="Calibri"/>
              </a:rPr>
              <a:t>SHAWN CHUMBAR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en-GB" sz="2400">
                <a:cs typeface="Calibri"/>
              </a:rPr>
              <a:t>DHRUVAL SHAH</a:t>
            </a:r>
            <a:endParaRPr lang="en-GB" sz="2400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GB" sz="2400">
                <a:cs typeface="Calibri"/>
              </a:rPr>
              <a:t>SAJAL AGARWAL</a:t>
            </a:r>
            <a:endParaRPr lang="en-GB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9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cs typeface="Calibri Light"/>
              </a:rPr>
              <a:t>INTRODUCTION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5971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This project introduces a Flask-based web application designed for the summarization of complex PDF documents using Natural Language Processing (NLP) techniques.</a:t>
            </a:r>
            <a:endParaRPr lang="en-US" dirty="0"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The application leverages machine learning models to parse, interpret, and condense extensive textual data, aiming for high-precision summaries.</a:t>
            </a:r>
            <a:endParaRPr lang="en-GB" dirty="0">
              <a:cs typeface="Calibri" panose="020F0502020204030204"/>
            </a:endParaRPr>
          </a:p>
          <a:p>
            <a:pPr marL="342900" indent="-342900" algn="just">
              <a:buChar char="•"/>
            </a:pPr>
            <a:r>
              <a:rPr lang="en-GB" dirty="0">
                <a:ea typeface="+mn-lt"/>
                <a:cs typeface="+mn-lt"/>
              </a:rPr>
              <a:t>Challenges include extracting relevant information from unstructured text and condensing it without losing essential meaning.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</a:t>
            </a:r>
            <a:endParaRPr lang="en-US" sz="6600" dirty="0">
              <a:solidFill>
                <a:schemeClr val="bg1">
                  <a:lumMod val="95000"/>
                  <a:lumOff val="5000"/>
                </a:schemeClr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6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E7AB-D7BE-F454-E68B-4FBBE2A5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Methodology</a:t>
            </a:r>
            <a:endParaRPr lang="en-US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1E0BDE-748B-2F8F-5C33-03D66ACCE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460819"/>
              </p:ext>
            </p:extLst>
          </p:nvPr>
        </p:nvGraphicFramePr>
        <p:xfrm>
          <a:off x="397099" y="119130"/>
          <a:ext cx="11580252" cy="62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3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1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9E356CC3-F9BA-EAA4-BE21-BD111C59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00" y="345382"/>
            <a:ext cx="11418596" cy="61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1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/>
              <a:t>DEMO</a:t>
            </a:r>
            <a:endParaRPr lang="en-US" sz="9600" kern="1200" dirty="0">
              <a:latin typeface="+mj-lt"/>
              <a:cs typeface="Calibri Ligh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1413144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>
                <a:solidFill>
                  <a:schemeClr val="bg1"/>
                </a:solidFill>
                <a:cs typeface="Calibri Light"/>
              </a:rPr>
              <a:t>FUTURE EXTENSIONS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58" y="3100284"/>
            <a:ext cx="9889793" cy="35971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endParaRPr lang="en-GB" dirty="0">
              <a:cs typeface="Calibri" panose="020F0502020204030204"/>
            </a:endParaRPr>
          </a:p>
          <a:p>
            <a:pPr marL="342900" indent="-342900" algn="l">
              <a:buChar char="•"/>
            </a:pPr>
            <a:endParaRPr lang="en-GB">
              <a:cs typeface="Calibri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9CB0-0238-FD69-D41D-986CDDABE346}"/>
              </a:ext>
            </a:extLst>
          </p:cNvPr>
          <p:cNvSpPr txBox="1"/>
          <p:nvPr/>
        </p:nvSpPr>
        <p:spPr>
          <a:xfrm>
            <a:off x="1159098" y="3007754"/>
            <a:ext cx="10142112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  <a:p>
            <a:r>
              <a:rPr lang="en-GB" b="1" u="sng" dirty="0">
                <a:ea typeface="+mn-lt"/>
                <a:cs typeface="+mn-lt"/>
              </a:rPr>
              <a:t>Scalability and Performance Optimization : </a:t>
            </a:r>
            <a:r>
              <a:rPr lang="en-GB" dirty="0">
                <a:ea typeface="+mn-lt"/>
                <a:cs typeface="+mn-lt"/>
              </a:rPr>
              <a:t>Focus on scaling the system to handle large volumes of requests and optimize performance to provide summaries more rapidly.</a:t>
            </a:r>
            <a:endParaRPr lang="en-GB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  <a:p>
            <a:r>
              <a:rPr lang="en-GB" b="1" u="sng" dirty="0">
                <a:ea typeface="+mn-lt"/>
                <a:cs typeface="+mn-lt"/>
              </a:rPr>
              <a:t>Multi-Format Documents :</a:t>
            </a:r>
            <a:r>
              <a:rPr lang="en-GB" dirty="0">
                <a:ea typeface="+mn-lt"/>
                <a:cs typeface="+mn-lt"/>
              </a:rPr>
              <a:t> Plans to broaden the application's capability to include diverse document formats, catering to a wider range of data science applications.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b="1" u="sng" dirty="0">
                <a:ea typeface="+mn-lt"/>
                <a:cs typeface="+mn-lt"/>
              </a:rPr>
              <a:t>Interactive Summarization : </a:t>
            </a:r>
            <a:r>
              <a:rPr lang="en-GB" dirty="0">
                <a:ea typeface="+mn-lt"/>
                <a:cs typeface="+mn-lt"/>
              </a:rPr>
              <a:t>Introduce interactive elements where users can ask questions or request further details on specific parts of the research paper, and the system provides targeted summaries or expansions.</a:t>
            </a:r>
            <a:endParaRPr lang="en-GB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4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516F-D365-4E0F-2CD3-BD11B3A4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7"/>
            <a:ext cx="6117158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/>
              <a:t>THANK YOU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RESEARCH PAPER SUMMARIZATION</vt:lpstr>
      <vt:lpstr>INTRODUCTION</vt:lpstr>
      <vt:lpstr>METHODOLOGY</vt:lpstr>
      <vt:lpstr>Methodology</vt:lpstr>
      <vt:lpstr>FLOW CHART</vt:lpstr>
      <vt:lpstr>PowerPoint Presentation</vt:lpstr>
      <vt:lpstr>DEMO</vt:lpstr>
      <vt:lpstr>FUTURE EXTENSIONS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143</cp:revision>
  <dcterms:created xsi:type="dcterms:W3CDTF">2023-11-29T21:59:01Z</dcterms:created>
  <dcterms:modified xsi:type="dcterms:W3CDTF">2023-11-30T00:49:51Z</dcterms:modified>
</cp:coreProperties>
</file>