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418" autoAdjust="0"/>
  </p:normalViewPr>
  <p:slideViewPr>
    <p:cSldViewPr>
      <p:cViewPr varScale="1">
        <p:scale>
          <a:sx n="105" d="100"/>
          <a:sy n="105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кероае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кероае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кероае</dc:title>
  <dc:creator>Михаил Ефимов</dc:creator>
  <cp:lastModifiedBy>Михаил Ефимов</cp:lastModifiedBy>
  <cp:revision>1</cp:revision>
  <dcterms:created xsi:type="dcterms:W3CDTF">2016-10-29T10:11:30Z</dcterms:created>
  <dcterms:modified xsi:type="dcterms:W3CDTF">2016-10-29T10:12:19Z</dcterms:modified>
</cp:coreProperties>
</file>