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 showGuides="1">
      <p:cViewPr varScale="1">
        <p:scale>
          <a:sx n="107" d="100"/>
          <a:sy n="107" d="100"/>
        </p:scale>
        <p:origin x="640" y="17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F0F07-18EF-B844-BD12-19B2445AE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D9AA09-26EB-5643-A46B-4CDFA948D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06D16-B366-4E4D-915A-B51966B4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5F87C8-DC43-8B49-B797-55D8D9DB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E8C3BB-0CA6-8D4D-8242-61840035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63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0AE9C-9576-D349-9470-194ED94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F342AD-22B8-574E-877D-D206F1A71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6B09F-8C4C-C644-B9A3-64275DB1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98876-7BB1-9A42-AD5F-521E7AD6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746CAB-3090-574D-BF29-26798AC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0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C94805-814A-C740-9A6F-6F3451F6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1C668E-ABAA-904F-803C-2FE5C4264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0DB3F-7660-C04E-97EC-46EAC2DD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5DB7F-995F-C24F-9C43-7B1CFA86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583296-D468-854C-B1ED-43735379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42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3887A-6938-594C-8C58-8B0B8251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5F33E5-60F1-FC45-A0C5-8547979F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E0DD0B-6F5B-ED4B-A060-CB846A30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6054AF-6B95-A44B-8EA1-AEBDB504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9914-381C-C14A-998C-50BBDF55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19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C7F87-4F7D-284C-B7C2-98A3D803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7753D0-CA9D-D549-9E8C-9C6E034F6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2EDD9-1869-2341-9466-105C76BF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62035-F5E5-FF4D-AC41-B585D9E9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E40F6-7CD3-0E49-859E-F1ED7166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3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4DA57-E60A-6D40-B210-D4608997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B3403-13EB-044A-ABBD-240A750CA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E13578-F541-6F47-BF6F-7E482D6AC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6B0FB-E009-0B48-A2A9-5D3F0336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CFEEBB-3914-8B44-AE7C-ACF08569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95638B-A220-DD44-A64B-289224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4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D2F03-F1AA-3647-A16A-7FF70930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8E9FC-52A2-7245-8F08-F46AB24A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195278-A339-9948-83B0-67F89AA22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7E44C1-D5F3-6A42-82EA-86F064E96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E7F567-7DC6-EE4D-9BC6-C7B8B0D6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378AF6-2B4E-EC41-AB33-A352BAE3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D1A1EE-06E4-8D4B-B4DD-98BA8F23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AAAA09-A90F-D24E-99CA-E1F83093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513A5-94D1-1E4A-B9D5-9D7E8BE1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B76E32-CE40-DA4A-B816-A3D7FF18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5AD312-7863-FC42-B89A-B2F5F88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5A7310-B50A-1143-8AA5-7D4EA601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0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CA33D9-5E3B-D742-A1A9-1CFF2FB0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35E9D4-9D8E-C44B-921F-A3DEBDA9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9C017D-531D-2645-B7D7-6919F7BA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6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B28FD-2DE7-3C41-9598-DC669E84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D34EC-D966-C641-ADE0-E2FC80BF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C6A3A4-50A9-6D42-B523-4D2EF2DB0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6891F2-DD3E-C343-8D62-2BC7A3CE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B475CB-7D62-8F42-AB53-B3A0BD58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856C8-2986-CF41-AAC0-D25E9E03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9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38A60-538A-AA43-BE28-417DA49D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48B2D-6320-D94A-BE50-725514871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D1635D-A98C-6442-ACD8-4F18CB8A2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4836BC-135D-A640-A258-7ACAE55A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E47F83-41CF-AE49-A63B-C824C24D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C9D315-4DDD-FF4E-8D02-15C49AC3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48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D800DC-299A-6549-9462-16498B45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FA958E-ED80-9A4A-9670-36B78B32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92179-F555-E242-A1D7-58F833DF6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359E-0CD2-2A41-BDF3-1E724704C682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62100-434A-884E-A781-3F068A921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F6F86D-9314-744B-8FF3-89B5CAA7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402C-D6C7-8A45-AC75-54C4128354D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4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1648A2-05CD-714A-B56F-35615E2A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26244"/>
              </p:ext>
            </p:extLst>
          </p:nvPr>
        </p:nvGraphicFramePr>
        <p:xfrm>
          <a:off x="405081" y="449420"/>
          <a:ext cx="2646880" cy="268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720">
                  <a:extLst>
                    <a:ext uri="{9D8B030D-6E8A-4147-A177-3AD203B41FA5}">
                      <a16:colId xmlns:a16="http://schemas.microsoft.com/office/drawing/2014/main" val="1419760523"/>
                    </a:ext>
                  </a:extLst>
                </a:gridCol>
                <a:gridCol w="661720">
                  <a:extLst>
                    <a:ext uri="{9D8B030D-6E8A-4147-A177-3AD203B41FA5}">
                      <a16:colId xmlns:a16="http://schemas.microsoft.com/office/drawing/2014/main" val="3384650393"/>
                    </a:ext>
                  </a:extLst>
                </a:gridCol>
                <a:gridCol w="661720">
                  <a:extLst>
                    <a:ext uri="{9D8B030D-6E8A-4147-A177-3AD203B41FA5}">
                      <a16:colId xmlns:a16="http://schemas.microsoft.com/office/drawing/2014/main" val="1761729855"/>
                    </a:ext>
                  </a:extLst>
                </a:gridCol>
                <a:gridCol w="661720">
                  <a:extLst>
                    <a:ext uri="{9D8B030D-6E8A-4147-A177-3AD203B41FA5}">
                      <a16:colId xmlns:a16="http://schemas.microsoft.com/office/drawing/2014/main" val="1948863962"/>
                    </a:ext>
                  </a:extLst>
                </a:gridCol>
              </a:tblGrid>
              <a:tr h="335708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20601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967859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30791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51528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624589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09621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65142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021696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B1035A7-FCE7-7C4F-BDB8-EA831B9E6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36661"/>
              </p:ext>
            </p:extLst>
          </p:nvPr>
        </p:nvGraphicFramePr>
        <p:xfrm>
          <a:off x="3787569" y="449419"/>
          <a:ext cx="1985160" cy="268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720">
                  <a:extLst>
                    <a:ext uri="{9D8B030D-6E8A-4147-A177-3AD203B41FA5}">
                      <a16:colId xmlns:a16="http://schemas.microsoft.com/office/drawing/2014/main" val="3384650393"/>
                    </a:ext>
                  </a:extLst>
                </a:gridCol>
                <a:gridCol w="661720">
                  <a:extLst>
                    <a:ext uri="{9D8B030D-6E8A-4147-A177-3AD203B41FA5}">
                      <a16:colId xmlns:a16="http://schemas.microsoft.com/office/drawing/2014/main" val="1761729855"/>
                    </a:ext>
                  </a:extLst>
                </a:gridCol>
                <a:gridCol w="661720">
                  <a:extLst>
                    <a:ext uri="{9D8B030D-6E8A-4147-A177-3AD203B41FA5}">
                      <a16:colId xmlns:a16="http://schemas.microsoft.com/office/drawing/2014/main" val="1948863962"/>
                    </a:ext>
                  </a:extLst>
                </a:gridCol>
              </a:tblGrid>
              <a:tr h="335708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432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432FF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432FF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20601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967859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30791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51528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624589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09621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65142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02169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E151E6CC-B31E-3045-B996-13419801FF47}"/>
              </a:ext>
            </a:extLst>
          </p:cNvPr>
          <p:cNvSpPr txBox="1"/>
          <p:nvPr/>
        </p:nvSpPr>
        <p:spPr>
          <a:xfrm>
            <a:off x="1527184" y="-1203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C5EB7-721A-9641-B302-5FD0BD87CE82}"/>
              </a:ext>
            </a:extLst>
          </p:cNvPr>
          <p:cNvSpPr/>
          <p:nvPr/>
        </p:nvSpPr>
        <p:spPr>
          <a:xfrm>
            <a:off x="1056903" y="356260"/>
            <a:ext cx="2125684" cy="2867903"/>
          </a:xfrm>
          <a:prstGeom prst="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0CBD0360-19F2-0142-BC7A-14B4D35D0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36617"/>
              </p:ext>
            </p:extLst>
          </p:nvPr>
        </p:nvGraphicFramePr>
        <p:xfrm>
          <a:off x="5938711" y="487300"/>
          <a:ext cx="1235692" cy="2654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92">
                  <a:extLst>
                    <a:ext uri="{9D8B030D-6E8A-4147-A177-3AD203B41FA5}">
                      <a16:colId xmlns:a16="http://schemas.microsoft.com/office/drawing/2014/main" val="1419760523"/>
                    </a:ext>
                  </a:extLst>
                </a:gridCol>
              </a:tblGrid>
              <a:tr h="2982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432FF"/>
                          </a:solidFill>
                        </a:rPr>
                        <a:t>0-side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20601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4-side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967859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8-side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30791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12-side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51528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16-side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624589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20-side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09621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24-side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65142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432FF"/>
                          </a:solidFill>
                        </a:rPr>
                        <a:t>28-side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021696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61B22ED0-DE94-8C4A-92FD-D428AB76E6D6}"/>
              </a:ext>
            </a:extLst>
          </p:cNvPr>
          <p:cNvSpPr txBox="1"/>
          <p:nvPr/>
        </p:nvSpPr>
        <p:spPr>
          <a:xfrm>
            <a:off x="5788316" y="-4494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FF729-3C34-9B49-A422-64E7E3ED75C4}"/>
              </a:ext>
            </a:extLst>
          </p:cNvPr>
          <p:cNvSpPr/>
          <p:nvPr/>
        </p:nvSpPr>
        <p:spPr>
          <a:xfrm>
            <a:off x="261257" y="772604"/>
            <a:ext cx="3073730" cy="2544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graphicFrame>
        <p:nvGraphicFramePr>
          <p:cNvPr id="12" name="Tableau 4">
            <a:extLst>
              <a:ext uri="{FF2B5EF4-FFF2-40B4-BE49-F238E27FC236}">
                <a16:creationId xmlns:a16="http://schemas.microsoft.com/office/drawing/2014/main" id="{464FAB79-669A-414D-B53D-0738712D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26082"/>
              </p:ext>
            </p:extLst>
          </p:nvPr>
        </p:nvGraphicFramePr>
        <p:xfrm>
          <a:off x="391557" y="4194242"/>
          <a:ext cx="24228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44">
                  <a:extLst>
                    <a:ext uri="{9D8B030D-6E8A-4147-A177-3AD203B41FA5}">
                      <a16:colId xmlns:a16="http://schemas.microsoft.com/office/drawing/2014/main" val="1419760523"/>
                    </a:ext>
                  </a:extLst>
                </a:gridCol>
                <a:gridCol w="602644">
                  <a:extLst>
                    <a:ext uri="{9D8B030D-6E8A-4147-A177-3AD203B41FA5}">
                      <a16:colId xmlns:a16="http://schemas.microsoft.com/office/drawing/2014/main" val="3384650393"/>
                    </a:ext>
                  </a:extLst>
                </a:gridCol>
                <a:gridCol w="602644">
                  <a:extLst>
                    <a:ext uri="{9D8B030D-6E8A-4147-A177-3AD203B41FA5}">
                      <a16:colId xmlns:a16="http://schemas.microsoft.com/office/drawing/2014/main" val="1761729855"/>
                    </a:ext>
                  </a:extLst>
                </a:gridCol>
                <a:gridCol w="614961">
                  <a:extLst>
                    <a:ext uri="{9D8B030D-6E8A-4147-A177-3AD203B41FA5}">
                      <a16:colId xmlns:a16="http://schemas.microsoft.com/office/drawing/2014/main" val="1948863962"/>
                    </a:ext>
                  </a:extLst>
                </a:gridCol>
              </a:tblGrid>
              <a:tr h="289853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967859"/>
                  </a:ext>
                </a:extLst>
              </a:tr>
              <a:tr h="289853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30791"/>
                  </a:ext>
                </a:extLst>
              </a:tr>
              <a:tr h="289853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515286"/>
                  </a:ext>
                </a:extLst>
              </a:tr>
              <a:tr h="289853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624589"/>
                  </a:ext>
                </a:extLst>
              </a:tr>
              <a:tr h="289853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09621"/>
                  </a:ext>
                </a:extLst>
              </a:tr>
              <a:tr h="289853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65142"/>
                  </a:ext>
                </a:extLst>
              </a:tr>
              <a:tr h="289853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021696"/>
                  </a:ext>
                </a:extLst>
              </a:tr>
            </a:tbl>
          </a:graphicData>
        </a:graphic>
      </p:graphicFrame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1F650FEB-42FA-4B48-8128-E103E9B4F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10750"/>
              </p:ext>
            </p:extLst>
          </p:nvPr>
        </p:nvGraphicFramePr>
        <p:xfrm>
          <a:off x="391557" y="6408580"/>
          <a:ext cx="2422894" cy="3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44">
                  <a:extLst>
                    <a:ext uri="{9D8B030D-6E8A-4147-A177-3AD203B41FA5}">
                      <a16:colId xmlns:a16="http://schemas.microsoft.com/office/drawing/2014/main" val="1419760523"/>
                    </a:ext>
                  </a:extLst>
                </a:gridCol>
                <a:gridCol w="602644">
                  <a:extLst>
                    <a:ext uri="{9D8B030D-6E8A-4147-A177-3AD203B41FA5}">
                      <a16:colId xmlns:a16="http://schemas.microsoft.com/office/drawing/2014/main" val="3384650393"/>
                    </a:ext>
                  </a:extLst>
                </a:gridCol>
                <a:gridCol w="602644">
                  <a:extLst>
                    <a:ext uri="{9D8B030D-6E8A-4147-A177-3AD203B41FA5}">
                      <a16:colId xmlns:a16="http://schemas.microsoft.com/office/drawing/2014/main" val="1761729855"/>
                    </a:ext>
                  </a:extLst>
                </a:gridCol>
                <a:gridCol w="614962">
                  <a:extLst>
                    <a:ext uri="{9D8B030D-6E8A-4147-A177-3AD203B41FA5}">
                      <a16:colId xmlns:a16="http://schemas.microsoft.com/office/drawing/2014/main" val="1948863962"/>
                    </a:ext>
                  </a:extLst>
                </a:gridCol>
              </a:tblGrid>
              <a:tr h="393289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0-up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1-Up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2-up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3-up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967859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27CB2B4D-BF58-7D42-A85C-D0E546BBD561}"/>
              </a:ext>
            </a:extLst>
          </p:cNvPr>
          <p:cNvSpPr txBox="1"/>
          <p:nvPr/>
        </p:nvSpPr>
        <p:spPr>
          <a:xfrm>
            <a:off x="1604800" y="361276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1196D-FA7E-4E4B-8A75-41D61DB88C22}"/>
              </a:ext>
            </a:extLst>
          </p:cNvPr>
          <p:cNvSpPr txBox="1"/>
          <p:nvPr/>
        </p:nvSpPr>
        <p:spPr>
          <a:xfrm>
            <a:off x="4987288" y="3603901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F17CA5-4173-0442-ACA9-33FD4D48A8B7}"/>
              </a:ext>
            </a:extLst>
          </p:cNvPr>
          <p:cNvSpPr/>
          <p:nvPr/>
        </p:nvSpPr>
        <p:spPr>
          <a:xfrm>
            <a:off x="3609755" y="772604"/>
            <a:ext cx="3812324" cy="25447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F02750C8-527D-8E47-BBA3-09D0C556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46129"/>
              </p:ext>
            </p:extLst>
          </p:nvPr>
        </p:nvGraphicFramePr>
        <p:xfrm>
          <a:off x="3734774" y="4058624"/>
          <a:ext cx="1985160" cy="234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720">
                  <a:extLst>
                    <a:ext uri="{9D8B030D-6E8A-4147-A177-3AD203B41FA5}">
                      <a16:colId xmlns:a16="http://schemas.microsoft.com/office/drawing/2014/main" val="3384650393"/>
                    </a:ext>
                  </a:extLst>
                </a:gridCol>
                <a:gridCol w="661720">
                  <a:extLst>
                    <a:ext uri="{9D8B030D-6E8A-4147-A177-3AD203B41FA5}">
                      <a16:colId xmlns:a16="http://schemas.microsoft.com/office/drawing/2014/main" val="1761729855"/>
                    </a:ext>
                  </a:extLst>
                </a:gridCol>
                <a:gridCol w="661720">
                  <a:extLst>
                    <a:ext uri="{9D8B030D-6E8A-4147-A177-3AD203B41FA5}">
                      <a16:colId xmlns:a16="http://schemas.microsoft.com/office/drawing/2014/main" val="1948863962"/>
                    </a:ext>
                  </a:extLst>
                </a:gridCol>
              </a:tblGrid>
              <a:tr h="335708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967859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30791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51528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624589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09621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65142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3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021696"/>
                  </a:ext>
                </a:extLst>
              </a:tr>
            </a:tbl>
          </a:graphicData>
        </a:graphic>
      </p:graphicFrame>
      <p:graphicFrame>
        <p:nvGraphicFramePr>
          <p:cNvPr id="18" name="Tableau 4">
            <a:extLst>
              <a:ext uri="{FF2B5EF4-FFF2-40B4-BE49-F238E27FC236}">
                <a16:creationId xmlns:a16="http://schemas.microsoft.com/office/drawing/2014/main" id="{06F103C7-B128-9746-B16C-0CCCE00C3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330920"/>
              </p:ext>
            </p:extLst>
          </p:nvPr>
        </p:nvGraphicFramePr>
        <p:xfrm>
          <a:off x="5788316" y="4064654"/>
          <a:ext cx="1235692" cy="234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692">
                  <a:extLst>
                    <a:ext uri="{9D8B030D-6E8A-4147-A177-3AD203B41FA5}">
                      <a16:colId xmlns:a16="http://schemas.microsoft.com/office/drawing/2014/main" val="1419760523"/>
                    </a:ext>
                  </a:extLst>
                </a:gridCol>
              </a:tblGrid>
              <a:tr h="335708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B050"/>
                          </a:solidFill>
                        </a:rPr>
                        <a:t>4-side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967859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8-side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30791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12-side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515286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16-side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624589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20-side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09621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24-side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565142"/>
                  </a:ext>
                </a:extLst>
              </a:tr>
              <a:tr h="33570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B050"/>
                          </a:solidFill>
                        </a:rPr>
                        <a:t>28-side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021696"/>
                  </a:ext>
                </a:extLst>
              </a:tr>
            </a:tbl>
          </a:graphicData>
        </a:graphic>
      </p:graphicFrame>
      <p:graphicFrame>
        <p:nvGraphicFramePr>
          <p:cNvPr id="19" name="Tableau 4">
            <a:extLst>
              <a:ext uri="{FF2B5EF4-FFF2-40B4-BE49-F238E27FC236}">
                <a16:creationId xmlns:a16="http://schemas.microsoft.com/office/drawing/2014/main" id="{52573CCA-04D2-1648-99CD-BE80CD3B1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69275"/>
              </p:ext>
            </p:extLst>
          </p:nvPr>
        </p:nvGraphicFramePr>
        <p:xfrm>
          <a:off x="3817229" y="6464711"/>
          <a:ext cx="1820250" cy="3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44">
                  <a:extLst>
                    <a:ext uri="{9D8B030D-6E8A-4147-A177-3AD203B41FA5}">
                      <a16:colId xmlns:a16="http://schemas.microsoft.com/office/drawing/2014/main" val="3384650393"/>
                    </a:ext>
                  </a:extLst>
                </a:gridCol>
                <a:gridCol w="602644">
                  <a:extLst>
                    <a:ext uri="{9D8B030D-6E8A-4147-A177-3AD203B41FA5}">
                      <a16:colId xmlns:a16="http://schemas.microsoft.com/office/drawing/2014/main" val="1761729855"/>
                    </a:ext>
                  </a:extLst>
                </a:gridCol>
                <a:gridCol w="614962">
                  <a:extLst>
                    <a:ext uri="{9D8B030D-6E8A-4147-A177-3AD203B41FA5}">
                      <a16:colId xmlns:a16="http://schemas.microsoft.com/office/drawing/2014/main" val="1948863962"/>
                    </a:ext>
                  </a:extLst>
                </a:gridCol>
              </a:tblGrid>
              <a:tr h="393289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B050"/>
                          </a:solidFill>
                        </a:rPr>
                        <a:t>1-Up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B050"/>
                          </a:solidFill>
                        </a:rPr>
                        <a:t>2-up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B050"/>
                          </a:solidFill>
                        </a:rPr>
                        <a:t>3-up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967859"/>
                  </a:ext>
                </a:extLst>
              </a:tr>
            </a:tbl>
          </a:graphicData>
        </a:graphic>
      </p:graphicFrame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B1AC97E3-E848-D941-B1D4-E706F7E24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14328"/>
              </p:ext>
            </p:extLst>
          </p:nvPr>
        </p:nvGraphicFramePr>
        <p:xfrm>
          <a:off x="5938711" y="6468544"/>
          <a:ext cx="847120" cy="3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120">
                  <a:extLst>
                    <a:ext uri="{9D8B030D-6E8A-4147-A177-3AD203B41FA5}">
                      <a16:colId xmlns:a16="http://schemas.microsoft.com/office/drawing/2014/main" val="3384650393"/>
                    </a:ext>
                  </a:extLst>
                </a:gridCol>
              </a:tblGrid>
              <a:tr h="393289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B050"/>
                          </a:solidFill>
                        </a:rPr>
                        <a:t>0-Corner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967859"/>
                  </a:ext>
                </a:extLst>
              </a:tr>
            </a:tbl>
          </a:graphicData>
        </a:graphic>
      </p:graphicFrame>
      <p:pic>
        <p:nvPicPr>
          <p:cNvPr id="22" name="Image 21">
            <a:extLst>
              <a:ext uri="{FF2B5EF4-FFF2-40B4-BE49-F238E27FC236}">
                <a16:creationId xmlns:a16="http://schemas.microsoft.com/office/drawing/2014/main" id="{EE8C6371-3B2E-DB4A-8869-56D628713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3" t="18528" r="57633" b="11266"/>
          <a:stretch/>
        </p:blipFill>
        <p:spPr>
          <a:xfrm>
            <a:off x="8771199" y="1021632"/>
            <a:ext cx="2583528" cy="48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513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132</Words>
  <Application>Microsoft Macintosh PowerPoint</Application>
  <PresentationFormat>Grand écran</PresentationFormat>
  <Paragraphs>132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5</cp:revision>
  <dcterms:created xsi:type="dcterms:W3CDTF">2020-11-23T20:20:05Z</dcterms:created>
  <dcterms:modified xsi:type="dcterms:W3CDTF">2020-11-26T08:42:02Z</dcterms:modified>
</cp:coreProperties>
</file>